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4"/>
  </p:sldMasterIdLst>
  <p:notesMasterIdLst>
    <p:notesMasterId r:id="rId19"/>
  </p:notesMasterIdLst>
  <p:handoutMasterIdLst>
    <p:handoutMasterId r:id="rId20"/>
  </p:handoutMasterIdLst>
  <p:sldIdLst>
    <p:sldId id="2145706936" r:id="rId5"/>
    <p:sldId id="2145707004" r:id="rId6"/>
    <p:sldId id="2145706962" r:id="rId7"/>
    <p:sldId id="2145707002" r:id="rId8"/>
    <p:sldId id="2145707003" r:id="rId9"/>
    <p:sldId id="2145707005" r:id="rId10"/>
    <p:sldId id="2145707007" r:id="rId11"/>
    <p:sldId id="2145707008" r:id="rId12"/>
    <p:sldId id="2145707009" r:id="rId13"/>
    <p:sldId id="2145707010" r:id="rId14"/>
    <p:sldId id="2145707011" r:id="rId15"/>
    <p:sldId id="2145707012" r:id="rId16"/>
    <p:sldId id="2145707006" r:id="rId17"/>
    <p:sldId id="2145706993"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AD72FE02-6308-43AD-8BC3-36C4F6843E9E}">
          <p14:sldIdLst>
            <p14:sldId id="2145706936"/>
          </p14:sldIdLst>
        </p14:section>
        <p14:section name="Content Slides" id="{11D410A7-9DE6-423C-9878-52EA9AB2D054}">
          <p14:sldIdLst>
            <p14:sldId id="2145707004"/>
            <p14:sldId id="2145706962"/>
            <p14:sldId id="2145707002"/>
            <p14:sldId id="2145707003"/>
            <p14:sldId id="2145707005"/>
            <p14:sldId id="2145707007"/>
            <p14:sldId id="2145707008"/>
            <p14:sldId id="2145707009"/>
            <p14:sldId id="2145707010"/>
            <p14:sldId id="2145707011"/>
            <p14:sldId id="2145707012"/>
            <p14:sldId id="2145707006"/>
          </p14:sldIdLst>
        </p14:section>
        <p14:section name="Beraterprofile" id="{9F72CC60-B535-441D-B4F2-5C903D9845ED}">
          <p14:sldIdLst>
            <p14:sldId id="21457069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261"/>
    <a:srgbClr val="02B9F2"/>
    <a:srgbClr val="E8E9EC"/>
    <a:srgbClr val="07E7AC"/>
    <a:srgbClr val="363636"/>
    <a:srgbClr val="06D6A0"/>
    <a:srgbClr val="A0E8FE"/>
    <a:srgbClr val="F2C811"/>
    <a:srgbClr val="DA121A"/>
    <a:srgbClr val="F09B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FA0F75-6FFC-4729-B44E-60F774108FB8}" v="139" dt="2024-11-14T14:28:41.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4" d="100"/>
          <a:sy n="64" d="100"/>
        </p:scale>
        <p:origin x="168" y="354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lrik Harnisch" userId="9e8d4388-1ad6-42ce-84d4-a406a1bf355f" providerId="ADAL" clId="{DCFA0F75-6FFC-4729-B44E-60F774108FB8}"/>
    <pc:docChg chg="undo custSel addSld delSld modSld sldOrd addSection delSection modSection">
      <pc:chgData name="Ulrik Harnisch" userId="9e8d4388-1ad6-42ce-84d4-a406a1bf355f" providerId="ADAL" clId="{DCFA0F75-6FFC-4729-B44E-60F774108FB8}" dt="2024-11-14T14:38:02.606" v="2767" actId="729"/>
      <pc:docMkLst>
        <pc:docMk/>
      </pc:docMkLst>
      <pc:sldChg chg="add del">
        <pc:chgData name="Ulrik Harnisch" userId="9e8d4388-1ad6-42ce-84d4-a406a1bf355f" providerId="ADAL" clId="{DCFA0F75-6FFC-4729-B44E-60F774108FB8}" dt="2024-11-11T18:43:20.345" v="1417" actId="47"/>
        <pc:sldMkLst>
          <pc:docMk/>
          <pc:sldMk cId="1299848656" sldId="2145706918"/>
        </pc:sldMkLst>
      </pc:sldChg>
      <pc:sldChg chg="add del">
        <pc:chgData name="Ulrik Harnisch" userId="9e8d4388-1ad6-42ce-84d4-a406a1bf355f" providerId="ADAL" clId="{DCFA0F75-6FFC-4729-B44E-60F774108FB8}" dt="2024-11-11T18:43:20.345" v="1417" actId="47"/>
        <pc:sldMkLst>
          <pc:docMk/>
          <pc:sldMk cId="3764772675" sldId="2145706919"/>
        </pc:sldMkLst>
      </pc:sldChg>
      <pc:sldChg chg="add del">
        <pc:chgData name="Ulrik Harnisch" userId="9e8d4388-1ad6-42ce-84d4-a406a1bf355f" providerId="ADAL" clId="{DCFA0F75-6FFC-4729-B44E-60F774108FB8}" dt="2024-11-11T18:43:06.563" v="1415" actId="47"/>
        <pc:sldMkLst>
          <pc:docMk/>
          <pc:sldMk cId="2043806589" sldId="2145706922"/>
        </pc:sldMkLst>
      </pc:sldChg>
      <pc:sldChg chg="add del">
        <pc:chgData name="Ulrik Harnisch" userId="9e8d4388-1ad6-42ce-84d4-a406a1bf355f" providerId="ADAL" clId="{DCFA0F75-6FFC-4729-B44E-60F774108FB8}" dt="2024-11-11T18:43:20.345" v="1417" actId="47"/>
        <pc:sldMkLst>
          <pc:docMk/>
          <pc:sldMk cId="4199821102" sldId="2145706923"/>
        </pc:sldMkLst>
      </pc:sldChg>
      <pc:sldChg chg="add del">
        <pc:chgData name="Ulrik Harnisch" userId="9e8d4388-1ad6-42ce-84d4-a406a1bf355f" providerId="ADAL" clId="{DCFA0F75-6FFC-4729-B44E-60F774108FB8}" dt="2024-11-11T18:43:20.345" v="1417" actId="47"/>
        <pc:sldMkLst>
          <pc:docMk/>
          <pc:sldMk cId="2800386762" sldId="2145706924"/>
        </pc:sldMkLst>
      </pc:sldChg>
      <pc:sldChg chg="add del">
        <pc:chgData name="Ulrik Harnisch" userId="9e8d4388-1ad6-42ce-84d4-a406a1bf355f" providerId="ADAL" clId="{DCFA0F75-6FFC-4729-B44E-60F774108FB8}" dt="2024-11-11T18:43:20.345" v="1417" actId="47"/>
        <pc:sldMkLst>
          <pc:docMk/>
          <pc:sldMk cId="6982472" sldId="2145706934"/>
        </pc:sldMkLst>
      </pc:sldChg>
      <pc:sldChg chg="addSp delSp modSp mod delAnim modAnim">
        <pc:chgData name="Ulrik Harnisch" userId="9e8d4388-1ad6-42ce-84d4-a406a1bf355f" providerId="ADAL" clId="{DCFA0F75-6FFC-4729-B44E-60F774108FB8}" dt="2024-11-12T07:29:11.745" v="1565"/>
        <pc:sldMkLst>
          <pc:docMk/>
          <pc:sldMk cId="3560795068" sldId="2145706936"/>
        </pc:sldMkLst>
        <pc:spChg chg="mod">
          <ac:chgData name="Ulrik Harnisch" userId="9e8d4388-1ad6-42ce-84d4-a406a1bf355f" providerId="ADAL" clId="{DCFA0F75-6FFC-4729-B44E-60F774108FB8}" dt="2024-11-11T18:26:24.408" v="668" actId="408"/>
          <ac:spMkLst>
            <pc:docMk/>
            <pc:sldMk cId="3560795068" sldId="2145706936"/>
            <ac:spMk id="8" creationId="{8EF4540A-9010-279A-8694-AF3F2FBA8A5F}"/>
          </ac:spMkLst>
        </pc:spChg>
        <pc:spChg chg="add del mod">
          <ac:chgData name="Ulrik Harnisch" userId="9e8d4388-1ad6-42ce-84d4-a406a1bf355f" providerId="ADAL" clId="{DCFA0F75-6FFC-4729-B44E-60F774108FB8}" dt="2024-11-11T18:26:38.544" v="674" actId="14100"/>
          <ac:spMkLst>
            <pc:docMk/>
            <pc:sldMk cId="3560795068" sldId="2145706936"/>
            <ac:spMk id="10" creationId="{8D5F103D-CCD0-5C29-A880-5CF519D3E438}"/>
          </ac:spMkLst>
        </pc:spChg>
        <pc:spChg chg="mod">
          <ac:chgData name="Ulrik Harnisch" userId="9e8d4388-1ad6-42ce-84d4-a406a1bf355f" providerId="ADAL" clId="{DCFA0F75-6FFC-4729-B44E-60F774108FB8}" dt="2024-11-11T18:26:39.525" v="675" actId="14100"/>
          <ac:spMkLst>
            <pc:docMk/>
            <pc:sldMk cId="3560795068" sldId="2145706936"/>
            <ac:spMk id="11" creationId="{47B04847-7B17-A933-089D-EBF967982F90}"/>
          </ac:spMkLst>
        </pc:spChg>
        <pc:spChg chg="del mod topLvl">
          <ac:chgData name="Ulrik Harnisch" userId="9e8d4388-1ad6-42ce-84d4-a406a1bf355f" providerId="ADAL" clId="{DCFA0F75-6FFC-4729-B44E-60F774108FB8}" dt="2024-11-12T07:26:26.605" v="1562" actId="478"/>
          <ac:spMkLst>
            <pc:docMk/>
            <pc:sldMk cId="3560795068" sldId="2145706936"/>
            <ac:spMk id="16" creationId="{5ADAD0DA-9EDD-6035-DF3A-EA64CF6BCC4F}"/>
          </ac:spMkLst>
        </pc:spChg>
        <pc:spChg chg="mod">
          <ac:chgData name="Ulrik Harnisch" userId="9e8d4388-1ad6-42ce-84d4-a406a1bf355f" providerId="ADAL" clId="{DCFA0F75-6FFC-4729-B44E-60F774108FB8}" dt="2024-11-11T18:27:58.041" v="704" actId="20577"/>
          <ac:spMkLst>
            <pc:docMk/>
            <pc:sldMk cId="3560795068" sldId="2145706936"/>
            <ac:spMk id="17" creationId="{7272FA83-13C4-7227-C76E-D770C082DFE6}"/>
          </ac:spMkLst>
        </pc:spChg>
        <pc:spChg chg="add mod ord">
          <ac:chgData name="Ulrik Harnisch" userId="9e8d4388-1ad6-42ce-84d4-a406a1bf355f" providerId="ADAL" clId="{DCFA0F75-6FFC-4729-B44E-60F774108FB8}" dt="2024-11-11T18:26:32.721" v="671" actId="1076"/>
          <ac:spMkLst>
            <pc:docMk/>
            <pc:sldMk cId="3560795068" sldId="2145706936"/>
            <ac:spMk id="19" creationId="{D2759FF5-AE94-6F81-F603-0A63E30F5165}"/>
          </ac:spMkLst>
        </pc:spChg>
        <pc:spChg chg="add del mod">
          <ac:chgData name="Ulrik Harnisch" userId="9e8d4388-1ad6-42ce-84d4-a406a1bf355f" providerId="ADAL" clId="{DCFA0F75-6FFC-4729-B44E-60F774108FB8}" dt="2024-11-12T07:25:55.150" v="1555" actId="478"/>
          <ac:spMkLst>
            <pc:docMk/>
            <pc:sldMk cId="3560795068" sldId="2145706936"/>
            <ac:spMk id="20" creationId="{CB658E2B-83BE-AC00-77B2-17056AB22CAB}"/>
          </ac:spMkLst>
        </pc:spChg>
        <pc:spChg chg="add del mod">
          <ac:chgData name="Ulrik Harnisch" userId="9e8d4388-1ad6-42ce-84d4-a406a1bf355f" providerId="ADAL" clId="{DCFA0F75-6FFC-4729-B44E-60F774108FB8}" dt="2024-11-12T07:25:54.204" v="1554" actId="478"/>
          <ac:spMkLst>
            <pc:docMk/>
            <pc:sldMk cId="3560795068" sldId="2145706936"/>
            <ac:spMk id="21" creationId="{BF05A582-874E-B253-B602-840ED83C1DF3}"/>
          </ac:spMkLst>
        </pc:spChg>
        <pc:spChg chg="add del mod">
          <ac:chgData name="Ulrik Harnisch" userId="9e8d4388-1ad6-42ce-84d4-a406a1bf355f" providerId="ADAL" clId="{DCFA0F75-6FFC-4729-B44E-60F774108FB8}" dt="2024-11-12T07:25:52.402" v="1553" actId="478"/>
          <ac:spMkLst>
            <pc:docMk/>
            <pc:sldMk cId="3560795068" sldId="2145706936"/>
            <ac:spMk id="22" creationId="{33E5257E-E39E-1228-D3AC-B1C816760701}"/>
          </ac:spMkLst>
        </pc:spChg>
        <pc:spChg chg="add del mod">
          <ac:chgData name="Ulrik Harnisch" userId="9e8d4388-1ad6-42ce-84d4-a406a1bf355f" providerId="ADAL" clId="{DCFA0F75-6FFC-4729-B44E-60F774108FB8}" dt="2024-11-12T07:25:56.423" v="1556" actId="478"/>
          <ac:spMkLst>
            <pc:docMk/>
            <pc:sldMk cId="3560795068" sldId="2145706936"/>
            <ac:spMk id="23" creationId="{99C33D7A-BFF1-2F99-DEFB-6C55E755B647}"/>
          </ac:spMkLst>
        </pc:spChg>
        <pc:grpChg chg="add del">
          <ac:chgData name="Ulrik Harnisch" userId="9e8d4388-1ad6-42ce-84d4-a406a1bf355f" providerId="ADAL" clId="{DCFA0F75-6FFC-4729-B44E-60F774108FB8}" dt="2024-11-12T07:26:24.371" v="1561" actId="165"/>
          <ac:grpSpMkLst>
            <pc:docMk/>
            <pc:sldMk cId="3560795068" sldId="2145706936"/>
            <ac:grpSpMk id="18" creationId="{09DAE348-0AE7-FBA5-EC95-20FE949CF270}"/>
          </ac:grpSpMkLst>
        </pc:grpChg>
        <pc:grpChg chg="add mod">
          <ac:chgData name="Ulrik Harnisch" userId="9e8d4388-1ad6-42ce-84d4-a406a1bf355f" providerId="ADAL" clId="{DCFA0F75-6FFC-4729-B44E-60F774108FB8}" dt="2024-11-11T18:50:05.920" v="1481" actId="164"/>
          <ac:grpSpMkLst>
            <pc:docMk/>
            <pc:sldMk cId="3560795068" sldId="2145706936"/>
            <ac:grpSpMk id="24" creationId="{3B86BF44-1082-78B7-7C02-F2F114C9901E}"/>
          </ac:grpSpMkLst>
        </pc:grpChg>
        <pc:grpChg chg="add mod">
          <ac:chgData name="Ulrik Harnisch" userId="9e8d4388-1ad6-42ce-84d4-a406a1bf355f" providerId="ADAL" clId="{DCFA0F75-6FFC-4729-B44E-60F774108FB8}" dt="2024-11-11T18:50:05.327" v="1480" actId="164"/>
          <ac:grpSpMkLst>
            <pc:docMk/>
            <pc:sldMk cId="3560795068" sldId="2145706936"/>
            <ac:grpSpMk id="25" creationId="{DE8DF8DA-FAD6-6881-6EB4-2B4DBD601645}"/>
          </ac:grpSpMkLst>
        </pc:grpChg>
        <pc:picChg chg="mod">
          <ac:chgData name="Ulrik Harnisch" userId="9e8d4388-1ad6-42ce-84d4-a406a1bf355f" providerId="ADAL" clId="{DCFA0F75-6FFC-4729-B44E-60F774108FB8}" dt="2024-11-11T18:50:05.920" v="1481" actId="164"/>
          <ac:picMkLst>
            <pc:docMk/>
            <pc:sldMk cId="3560795068" sldId="2145706936"/>
            <ac:picMk id="4" creationId="{003D26AF-B7AE-BC54-4654-A416E384BA24}"/>
          </ac:picMkLst>
        </pc:picChg>
        <pc:picChg chg="del mod topLvl">
          <ac:chgData name="Ulrik Harnisch" userId="9e8d4388-1ad6-42ce-84d4-a406a1bf355f" providerId="ADAL" clId="{DCFA0F75-6FFC-4729-B44E-60F774108FB8}" dt="2024-11-12T07:29:11.350" v="1564" actId="478"/>
          <ac:picMkLst>
            <pc:docMk/>
            <pc:sldMk cId="3560795068" sldId="2145706936"/>
            <ac:picMk id="5" creationId="{497E3CC8-7474-5658-3A09-374CC8BAE89B}"/>
          </ac:picMkLst>
        </pc:picChg>
        <pc:picChg chg="mod">
          <ac:chgData name="Ulrik Harnisch" userId="9e8d4388-1ad6-42ce-84d4-a406a1bf355f" providerId="ADAL" clId="{DCFA0F75-6FFC-4729-B44E-60F774108FB8}" dt="2024-11-11T18:50:05.327" v="1480" actId="164"/>
          <ac:picMkLst>
            <pc:docMk/>
            <pc:sldMk cId="3560795068" sldId="2145706936"/>
            <ac:picMk id="13" creationId="{246C040A-2FEF-2843-1FAC-228778739756}"/>
          </ac:picMkLst>
        </pc:picChg>
        <pc:picChg chg="add mod">
          <ac:chgData name="Ulrik Harnisch" userId="9e8d4388-1ad6-42ce-84d4-a406a1bf355f" providerId="ADAL" clId="{DCFA0F75-6FFC-4729-B44E-60F774108FB8}" dt="2024-11-12T07:29:11.745" v="1565"/>
          <ac:picMkLst>
            <pc:docMk/>
            <pc:sldMk cId="3560795068" sldId="2145706936"/>
            <ac:picMk id="26" creationId="{50C0E9FB-FB78-A504-D8A4-649096461026}"/>
          </ac:picMkLst>
        </pc:picChg>
      </pc:sldChg>
      <pc:sldChg chg="add del">
        <pc:chgData name="Ulrik Harnisch" userId="9e8d4388-1ad6-42ce-84d4-a406a1bf355f" providerId="ADAL" clId="{DCFA0F75-6FFC-4729-B44E-60F774108FB8}" dt="2024-11-11T18:43:06.563" v="1415" actId="47"/>
        <pc:sldMkLst>
          <pc:docMk/>
          <pc:sldMk cId="3706474078" sldId="2145706937"/>
        </pc:sldMkLst>
      </pc:sldChg>
      <pc:sldChg chg="add del">
        <pc:chgData name="Ulrik Harnisch" userId="9e8d4388-1ad6-42ce-84d4-a406a1bf355f" providerId="ADAL" clId="{DCFA0F75-6FFC-4729-B44E-60F774108FB8}" dt="2024-11-11T18:43:06.563" v="1415" actId="47"/>
        <pc:sldMkLst>
          <pc:docMk/>
          <pc:sldMk cId="4255650842" sldId="2145706938"/>
        </pc:sldMkLst>
      </pc:sldChg>
      <pc:sldChg chg="add del">
        <pc:chgData name="Ulrik Harnisch" userId="9e8d4388-1ad6-42ce-84d4-a406a1bf355f" providerId="ADAL" clId="{DCFA0F75-6FFC-4729-B44E-60F774108FB8}" dt="2024-11-11T18:43:06.563" v="1415" actId="47"/>
        <pc:sldMkLst>
          <pc:docMk/>
          <pc:sldMk cId="3666980786" sldId="2145706939"/>
        </pc:sldMkLst>
      </pc:sldChg>
      <pc:sldChg chg="add del">
        <pc:chgData name="Ulrik Harnisch" userId="9e8d4388-1ad6-42ce-84d4-a406a1bf355f" providerId="ADAL" clId="{DCFA0F75-6FFC-4729-B44E-60F774108FB8}" dt="2024-11-11T18:43:06.563" v="1415" actId="47"/>
        <pc:sldMkLst>
          <pc:docMk/>
          <pc:sldMk cId="3213145448" sldId="2145706940"/>
        </pc:sldMkLst>
      </pc:sldChg>
      <pc:sldChg chg="del ord">
        <pc:chgData name="Ulrik Harnisch" userId="9e8d4388-1ad6-42ce-84d4-a406a1bf355f" providerId="ADAL" clId="{DCFA0F75-6FFC-4729-B44E-60F774108FB8}" dt="2024-11-11T18:32:45.656" v="812" actId="47"/>
        <pc:sldMkLst>
          <pc:docMk/>
          <pc:sldMk cId="2788028862" sldId="2145706942"/>
        </pc:sldMkLst>
      </pc:sldChg>
      <pc:sldChg chg="add del">
        <pc:chgData name="Ulrik Harnisch" userId="9e8d4388-1ad6-42ce-84d4-a406a1bf355f" providerId="ADAL" clId="{DCFA0F75-6FFC-4729-B44E-60F774108FB8}" dt="2024-11-11T18:43:06.563" v="1415" actId="47"/>
        <pc:sldMkLst>
          <pc:docMk/>
          <pc:sldMk cId="1810822543" sldId="2145706943"/>
        </pc:sldMkLst>
      </pc:sldChg>
      <pc:sldChg chg="add del">
        <pc:chgData name="Ulrik Harnisch" userId="9e8d4388-1ad6-42ce-84d4-a406a1bf355f" providerId="ADAL" clId="{DCFA0F75-6FFC-4729-B44E-60F774108FB8}" dt="2024-11-11T18:43:06.563" v="1415" actId="47"/>
        <pc:sldMkLst>
          <pc:docMk/>
          <pc:sldMk cId="3982239652" sldId="2145706944"/>
        </pc:sldMkLst>
      </pc:sldChg>
      <pc:sldChg chg="add del">
        <pc:chgData name="Ulrik Harnisch" userId="9e8d4388-1ad6-42ce-84d4-a406a1bf355f" providerId="ADAL" clId="{DCFA0F75-6FFC-4729-B44E-60F774108FB8}" dt="2024-11-11T18:43:06.563" v="1415" actId="47"/>
        <pc:sldMkLst>
          <pc:docMk/>
          <pc:sldMk cId="2984096964" sldId="2145706948"/>
        </pc:sldMkLst>
      </pc:sldChg>
      <pc:sldChg chg="add del">
        <pc:chgData name="Ulrik Harnisch" userId="9e8d4388-1ad6-42ce-84d4-a406a1bf355f" providerId="ADAL" clId="{DCFA0F75-6FFC-4729-B44E-60F774108FB8}" dt="2024-11-11T18:43:06.563" v="1415" actId="47"/>
        <pc:sldMkLst>
          <pc:docMk/>
          <pc:sldMk cId="4046950233" sldId="2145706950"/>
        </pc:sldMkLst>
      </pc:sldChg>
      <pc:sldChg chg="add del">
        <pc:chgData name="Ulrik Harnisch" userId="9e8d4388-1ad6-42ce-84d4-a406a1bf355f" providerId="ADAL" clId="{DCFA0F75-6FFC-4729-B44E-60F774108FB8}" dt="2024-11-11T18:43:06.563" v="1415" actId="47"/>
        <pc:sldMkLst>
          <pc:docMk/>
          <pc:sldMk cId="3532346988" sldId="2145706951"/>
        </pc:sldMkLst>
      </pc:sldChg>
      <pc:sldChg chg="add del">
        <pc:chgData name="Ulrik Harnisch" userId="9e8d4388-1ad6-42ce-84d4-a406a1bf355f" providerId="ADAL" clId="{DCFA0F75-6FFC-4729-B44E-60F774108FB8}" dt="2024-11-11T18:43:06.563" v="1415" actId="47"/>
        <pc:sldMkLst>
          <pc:docMk/>
          <pc:sldMk cId="2196763261" sldId="2145706952"/>
        </pc:sldMkLst>
      </pc:sldChg>
      <pc:sldChg chg="add del">
        <pc:chgData name="Ulrik Harnisch" userId="9e8d4388-1ad6-42ce-84d4-a406a1bf355f" providerId="ADAL" clId="{DCFA0F75-6FFC-4729-B44E-60F774108FB8}" dt="2024-11-11T18:43:06.563" v="1415" actId="47"/>
        <pc:sldMkLst>
          <pc:docMk/>
          <pc:sldMk cId="913315893" sldId="2145706953"/>
        </pc:sldMkLst>
      </pc:sldChg>
      <pc:sldChg chg="add del">
        <pc:chgData name="Ulrik Harnisch" userId="9e8d4388-1ad6-42ce-84d4-a406a1bf355f" providerId="ADAL" clId="{DCFA0F75-6FFC-4729-B44E-60F774108FB8}" dt="2024-11-11T18:43:06.563" v="1415" actId="47"/>
        <pc:sldMkLst>
          <pc:docMk/>
          <pc:sldMk cId="2010438864" sldId="2145706954"/>
        </pc:sldMkLst>
      </pc:sldChg>
      <pc:sldChg chg="add del">
        <pc:chgData name="Ulrik Harnisch" userId="9e8d4388-1ad6-42ce-84d4-a406a1bf355f" providerId="ADAL" clId="{DCFA0F75-6FFC-4729-B44E-60F774108FB8}" dt="2024-11-11T18:43:06.563" v="1415" actId="47"/>
        <pc:sldMkLst>
          <pc:docMk/>
          <pc:sldMk cId="233033488" sldId="2145706955"/>
        </pc:sldMkLst>
      </pc:sldChg>
      <pc:sldChg chg="add del">
        <pc:chgData name="Ulrik Harnisch" userId="9e8d4388-1ad6-42ce-84d4-a406a1bf355f" providerId="ADAL" clId="{DCFA0F75-6FFC-4729-B44E-60F774108FB8}" dt="2024-11-11T18:43:06.563" v="1415" actId="47"/>
        <pc:sldMkLst>
          <pc:docMk/>
          <pc:sldMk cId="212620439" sldId="2145706956"/>
        </pc:sldMkLst>
      </pc:sldChg>
      <pc:sldChg chg="add del">
        <pc:chgData name="Ulrik Harnisch" userId="9e8d4388-1ad6-42ce-84d4-a406a1bf355f" providerId="ADAL" clId="{DCFA0F75-6FFC-4729-B44E-60F774108FB8}" dt="2024-11-11T18:43:06.563" v="1415" actId="47"/>
        <pc:sldMkLst>
          <pc:docMk/>
          <pc:sldMk cId="3764899468" sldId="2145706957"/>
        </pc:sldMkLst>
      </pc:sldChg>
      <pc:sldChg chg="add del">
        <pc:chgData name="Ulrik Harnisch" userId="9e8d4388-1ad6-42ce-84d4-a406a1bf355f" providerId="ADAL" clId="{DCFA0F75-6FFC-4729-B44E-60F774108FB8}" dt="2024-11-11T18:43:06.563" v="1415" actId="47"/>
        <pc:sldMkLst>
          <pc:docMk/>
          <pc:sldMk cId="1098181643" sldId="2145706958"/>
        </pc:sldMkLst>
      </pc:sldChg>
      <pc:sldChg chg="add del">
        <pc:chgData name="Ulrik Harnisch" userId="9e8d4388-1ad6-42ce-84d4-a406a1bf355f" providerId="ADAL" clId="{DCFA0F75-6FFC-4729-B44E-60F774108FB8}" dt="2024-11-11T18:43:06.563" v="1415" actId="47"/>
        <pc:sldMkLst>
          <pc:docMk/>
          <pc:sldMk cId="499458922" sldId="2145706959"/>
        </pc:sldMkLst>
      </pc:sldChg>
      <pc:sldChg chg="add del">
        <pc:chgData name="Ulrik Harnisch" userId="9e8d4388-1ad6-42ce-84d4-a406a1bf355f" providerId="ADAL" clId="{DCFA0F75-6FFC-4729-B44E-60F774108FB8}" dt="2024-11-11T18:43:06.563" v="1415" actId="47"/>
        <pc:sldMkLst>
          <pc:docMk/>
          <pc:sldMk cId="1495628393" sldId="2145706960"/>
        </pc:sldMkLst>
      </pc:sldChg>
      <pc:sldChg chg="add del">
        <pc:chgData name="Ulrik Harnisch" userId="9e8d4388-1ad6-42ce-84d4-a406a1bf355f" providerId="ADAL" clId="{DCFA0F75-6FFC-4729-B44E-60F774108FB8}" dt="2024-11-11T18:43:06.563" v="1415" actId="47"/>
        <pc:sldMkLst>
          <pc:docMk/>
          <pc:sldMk cId="2556513595" sldId="2145706961"/>
        </pc:sldMkLst>
      </pc:sldChg>
      <pc:sldChg chg="addSp delSp modSp mod ord modTransition setBg delAnim modAnim chgLayout">
        <pc:chgData name="Ulrik Harnisch" userId="9e8d4388-1ad6-42ce-84d4-a406a1bf355f" providerId="ADAL" clId="{DCFA0F75-6FFC-4729-B44E-60F774108FB8}" dt="2024-11-13T14:55:45.917" v="1743" actId="20577"/>
        <pc:sldMkLst>
          <pc:docMk/>
          <pc:sldMk cId="3295283738" sldId="2145706962"/>
        </pc:sldMkLst>
        <pc:spChg chg="mod ord">
          <ac:chgData name="Ulrik Harnisch" userId="9e8d4388-1ad6-42ce-84d4-a406a1bf355f" providerId="ADAL" clId="{DCFA0F75-6FFC-4729-B44E-60F774108FB8}" dt="2024-11-11T18:11:55.773" v="50" actId="20577"/>
          <ac:spMkLst>
            <pc:docMk/>
            <pc:sldMk cId="3295283738" sldId="2145706962"/>
            <ac:spMk id="2" creationId="{E15FCE9D-21FF-E50C-7173-8B356BC4A6CB}"/>
          </ac:spMkLst>
        </pc:spChg>
        <pc:spChg chg="add del mod ord">
          <ac:chgData name="Ulrik Harnisch" userId="9e8d4388-1ad6-42ce-84d4-a406a1bf355f" providerId="ADAL" clId="{DCFA0F75-6FFC-4729-B44E-60F774108FB8}" dt="2024-11-11T18:09:19.813" v="26" actId="700"/>
          <ac:spMkLst>
            <pc:docMk/>
            <pc:sldMk cId="3295283738" sldId="2145706962"/>
            <ac:spMk id="3" creationId="{417664B5-82C1-C4B3-E757-F93EF2AE7ABC}"/>
          </ac:spMkLst>
        </pc:spChg>
        <pc:spChg chg="add mod">
          <ac:chgData name="Ulrik Harnisch" userId="9e8d4388-1ad6-42ce-84d4-a406a1bf355f" providerId="ADAL" clId="{DCFA0F75-6FFC-4729-B44E-60F774108FB8}" dt="2024-11-13T14:53:54.493" v="1680" actId="255"/>
          <ac:spMkLst>
            <pc:docMk/>
            <pc:sldMk cId="3295283738" sldId="2145706962"/>
            <ac:spMk id="6" creationId="{40CCA58A-341E-7AF6-FC5E-25923A466965}"/>
          </ac:spMkLst>
        </pc:spChg>
        <pc:spChg chg="add mod">
          <ac:chgData name="Ulrik Harnisch" userId="9e8d4388-1ad6-42ce-84d4-a406a1bf355f" providerId="ADAL" clId="{DCFA0F75-6FFC-4729-B44E-60F774108FB8}" dt="2024-11-11T18:23:31.206" v="644" actId="164"/>
          <ac:spMkLst>
            <pc:docMk/>
            <pc:sldMk cId="3295283738" sldId="2145706962"/>
            <ac:spMk id="6" creationId="{DD4FC822-33D2-9B16-4512-7D4C161B0F78}"/>
          </ac:spMkLst>
        </pc:spChg>
        <pc:spChg chg="add mod">
          <ac:chgData name="Ulrik Harnisch" userId="9e8d4388-1ad6-42ce-84d4-a406a1bf355f" providerId="ADAL" clId="{DCFA0F75-6FFC-4729-B44E-60F774108FB8}" dt="2024-11-13T14:55:45.917" v="1743" actId="20577"/>
          <ac:spMkLst>
            <pc:docMk/>
            <pc:sldMk cId="3295283738" sldId="2145706962"/>
            <ac:spMk id="7" creationId="{BC4E6CC4-1E85-1A45-15FD-B0C71B178219}"/>
          </ac:spMkLst>
        </pc:spChg>
        <pc:spChg chg="add del mod topLvl">
          <ac:chgData name="Ulrik Harnisch" userId="9e8d4388-1ad6-42ce-84d4-a406a1bf355f" providerId="ADAL" clId="{DCFA0F75-6FFC-4729-B44E-60F774108FB8}" dt="2024-11-12T07:26:01.114" v="1557" actId="478"/>
          <ac:spMkLst>
            <pc:docMk/>
            <pc:sldMk cId="3295283738" sldId="2145706962"/>
            <ac:spMk id="7" creationId="{EC812499-DC40-8DA2-D311-03A8D6D2115A}"/>
          </ac:spMkLst>
        </pc:spChg>
        <pc:spChg chg="add mod">
          <ac:chgData name="Ulrik Harnisch" userId="9e8d4388-1ad6-42ce-84d4-a406a1bf355f" providerId="ADAL" clId="{DCFA0F75-6FFC-4729-B44E-60F774108FB8}" dt="2024-11-11T19:14:00.776" v="1510" actId="164"/>
          <ac:spMkLst>
            <pc:docMk/>
            <pc:sldMk cId="3295283738" sldId="2145706962"/>
            <ac:spMk id="14" creationId="{E3712FF9-3139-747D-75FB-4F240F01BB4A}"/>
          </ac:spMkLst>
        </pc:spChg>
        <pc:spChg chg="add mod">
          <ac:chgData name="Ulrik Harnisch" userId="9e8d4388-1ad6-42ce-84d4-a406a1bf355f" providerId="ADAL" clId="{DCFA0F75-6FFC-4729-B44E-60F774108FB8}" dt="2024-11-11T19:14:10.028" v="1511" actId="164"/>
          <ac:spMkLst>
            <pc:docMk/>
            <pc:sldMk cId="3295283738" sldId="2145706962"/>
            <ac:spMk id="15" creationId="{0965E369-89DA-01E5-8436-C9871FB057F4}"/>
          </ac:spMkLst>
        </pc:spChg>
        <pc:spChg chg="add mod">
          <ac:chgData name="Ulrik Harnisch" userId="9e8d4388-1ad6-42ce-84d4-a406a1bf355f" providerId="ADAL" clId="{DCFA0F75-6FFC-4729-B44E-60F774108FB8}" dt="2024-11-11T19:14:00.776" v="1510" actId="164"/>
          <ac:spMkLst>
            <pc:docMk/>
            <pc:sldMk cId="3295283738" sldId="2145706962"/>
            <ac:spMk id="16" creationId="{4A5354BF-5937-51D2-A6C9-B138512CBA31}"/>
          </ac:spMkLst>
        </pc:spChg>
        <pc:spChg chg="add mod">
          <ac:chgData name="Ulrik Harnisch" userId="9e8d4388-1ad6-42ce-84d4-a406a1bf355f" providerId="ADAL" clId="{DCFA0F75-6FFC-4729-B44E-60F774108FB8}" dt="2024-11-11T19:14:10.028" v="1511" actId="164"/>
          <ac:spMkLst>
            <pc:docMk/>
            <pc:sldMk cId="3295283738" sldId="2145706962"/>
            <ac:spMk id="19" creationId="{3A0F8EEF-E9C3-3C9B-820B-270A2CB19C9C}"/>
          </ac:spMkLst>
        </pc:spChg>
        <pc:spChg chg="add mod">
          <ac:chgData name="Ulrik Harnisch" userId="9e8d4388-1ad6-42ce-84d4-a406a1bf355f" providerId="ADAL" clId="{DCFA0F75-6FFC-4729-B44E-60F774108FB8}" dt="2024-11-11T19:14:30.449" v="1512" actId="164"/>
          <ac:spMkLst>
            <pc:docMk/>
            <pc:sldMk cId="3295283738" sldId="2145706962"/>
            <ac:spMk id="20" creationId="{D1A20BF4-FD2A-C80A-641B-93EB9C948C8C}"/>
          </ac:spMkLst>
        </pc:spChg>
        <pc:spChg chg="mod">
          <ac:chgData name="Ulrik Harnisch" userId="9e8d4388-1ad6-42ce-84d4-a406a1bf355f" providerId="ADAL" clId="{DCFA0F75-6FFC-4729-B44E-60F774108FB8}" dt="2024-11-11T18:23:15.989" v="641" actId="164"/>
          <ac:spMkLst>
            <pc:docMk/>
            <pc:sldMk cId="3295283738" sldId="2145706962"/>
            <ac:spMk id="21" creationId="{30723269-BA27-8783-8A99-E3F43428D3CF}"/>
          </ac:spMkLst>
        </pc:spChg>
        <pc:spChg chg="mod">
          <ac:chgData name="Ulrik Harnisch" userId="9e8d4388-1ad6-42ce-84d4-a406a1bf355f" providerId="ADAL" clId="{DCFA0F75-6FFC-4729-B44E-60F774108FB8}" dt="2024-11-11T18:24:21.250" v="653" actId="6549"/>
          <ac:spMkLst>
            <pc:docMk/>
            <pc:sldMk cId="3295283738" sldId="2145706962"/>
            <ac:spMk id="22" creationId="{B0794CD2-359A-5822-E75E-5B010B8629D7}"/>
          </ac:spMkLst>
        </pc:spChg>
        <pc:spChg chg="add mod">
          <ac:chgData name="Ulrik Harnisch" userId="9e8d4388-1ad6-42ce-84d4-a406a1bf355f" providerId="ADAL" clId="{DCFA0F75-6FFC-4729-B44E-60F774108FB8}" dt="2024-11-11T19:14:30.449" v="1512" actId="164"/>
          <ac:spMkLst>
            <pc:docMk/>
            <pc:sldMk cId="3295283738" sldId="2145706962"/>
            <ac:spMk id="23" creationId="{0DF59A09-F22C-C1B1-81D5-8C25171EF225}"/>
          </ac:spMkLst>
        </pc:spChg>
        <pc:spChg chg="mod">
          <ac:chgData name="Ulrik Harnisch" userId="9e8d4388-1ad6-42ce-84d4-a406a1bf355f" providerId="ADAL" clId="{DCFA0F75-6FFC-4729-B44E-60F774108FB8}" dt="2024-11-11T18:23:21.017" v="642" actId="164"/>
          <ac:spMkLst>
            <pc:docMk/>
            <pc:sldMk cId="3295283738" sldId="2145706962"/>
            <ac:spMk id="25" creationId="{5D9DFA1A-70E8-289D-F336-ADB1E0BA3E7C}"/>
          </ac:spMkLst>
        </pc:spChg>
        <pc:spChg chg="add mod">
          <ac:chgData name="Ulrik Harnisch" userId="9e8d4388-1ad6-42ce-84d4-a406a1bf355f" providerId="ADAL" clId="{DCFA0F75-6FFC-4729-B44E-60F774108FB8}" dt="2024-11-11T19:14:39.079" v="1513" actId="164"/>
          <ac:spMkLst>
            <pc:docMk/>
            <pc:sldMk cId="3295283738" sldId="2145706962"/>
            <ac:spMk id="28" creationId="{CD2B1488-3AD3-87EC-CBC2-29D7AA10D3C6}"/>
          </ac:spMkLst>
        </pc:spChg>
        <pc:spChg chg="add mod">
          <ac:chgData name="Ulrik Harnisch" userId="9e8d4388-1ad6-42ce-84d4-a406a1bf355f" providerId="ADAL" clId="{DCFA0F75-6FFC-4729-B44E-60F774108FB8}" dt="2024-11-11T19:14:39.079" v="1513" actId="164"/>
          <ac:spMkLst>
            <pc:docMk/>
            <pc:sldMk cId="3295283738" sldId="2145706962"/>
            <ac:spMk id="29" creationId="{8389F20E-5772-DFFA-9331-A8EB482E9CD9}"/>
          </ac:spMkLst>
        </pc:spChg>
        <pc:spChg chg="del mod topLvl">
          <ac:chgData name="Ulrik Harnisch" userId="9e8d4388-1ad6-42ce-84d4-a406a1bf355f" providerId="ADAL" clId="{DCFA0F75-6FFC-4729-B44E-60F774108FB8}" dt="2024-11-12T07:26:01.114" v="1557" actId="478"/>
          <ac:spMkLst>
            <pc:docMk/>
            <pc:sldMk cId="3295283738" sldId="2145706962"/>
            <ac:spMk id="39" creationId="{1C7D4447-77FF-09E6-67CD-DCDD446F4F95}"/>
          </ac:spMkLst>
        </pc:spChg>
        <pc:spChg chg="del mod topLvl">
          <ac:chgData name="Ulrik Harnisch" userId="9e8d4388-1ad6-42ce-84d4-a406a1bf355f" providerId="ADAL" clId="{DCFA0F75-6FFC-4729-B44E-60F774108FB8}" dt="2024-11-12T07:26:01.114" v="1557" actId="478"/>
          <ac:spMkLst>
            <pc:docMk/>
            <pc:sldMk cId="3295283738" sldId="2145706962"/>
            <ac:spMk id="40" creationId="{976D2185-9379-469C-9CD6-FC71C65470C1}"/>
          </ac:spMkLst>
        </pc:spChg>
        <pc:spChg chg="del mod topLvl">
          <ac:chgData name="Ulrik Harnisch" userId="9e8d4388-1ad6-42ce-84d4-a406a1bf355f" providerId="ADAL" clId="{DCFA0F75-6FFC-4729-B44E-60F774108FB8}" dt="2024-11-12T07:26:01.114" v="1557" actId="478"/>
          <ac:spMkLst>
            <pc:docMk/>
            <pc:sldMk cId="3295283738" sldId="2145706962"/>
            <ac:spMk id="41" creationId="{5E47C0BF-CB4B-E291-22CF-210782F1008B}"/>
          </ac:spMkLst>
        </pc:spChg>
        <pc:grpChg chg="add del mod">
          <ac:chgData name="Ulrik Harnisch" userId="9e8d4388-1ad6-42ce-84d4-a406a1bf355f" providerId="ADAL" clId="{DCFA0F75-6FFC-4729-B44E-60F774108FB8}" dt="2024-11-11T18:28:13.876" v="705" actId="165"/>
          <ac:grpSpMkLst>
            <pc:docMk/>
            <pc:sldMk cId="3295283738" sldId="2145706962"/>
            <ac:grpSpMk id="8" creationId="{09EFF2D6-7D73-F7A7-03EF-AF842C0C6579}"/>
          </ac:grpSpMkLst>
        </pc:grpChg>
        <pc:grpChg chg="add del mod">
          <ac:chgData name="Ulrik Harnisch" userId="9e8d4388-1ad6-42ce-84d4-a406a1bf355f" providerId="ADAL" clId="{DCFA0F75-6FFC-4729-B44E-60F774108FB8}" dt="2024-11-11T18:24:18.540" v="651" actId="478"/>
          <ac:grpSpMkLst>
            <pc:docMk/>
            <pc:sldMk cId="3295283738" sldId="2145706962"/>
            <ac:grpSpMk id="9" creationId="{9CCE3B5B-7904-90CC-EA90-3F66CA1A7D4C}"/>
          </ac:grpSpMkLst>
        </pc:grpChg>
        <pc:grpChg chg="add del mod">
          <ac:chgData name="Ulrik Harnisch" userId="9e8d4388-1ad6-42ce-84d4-a406a1bf355f" providerId="ADAL" clId="{DCFA0F75-6FFC-4729-B44E-60F774108FB8}" dt="2024-11-11T18:24:19.700" v="652" actId="478"/>
          <ac:grpSpMkLst>
            <pc:docMk/>
            <pc:sldMk cId="3295283738" sldId="2145706962"/>
            <ac:grpSpMk id="10" creationId="{5DBF923E-3D93-51EB-DA34-1D958C428BF5}"/>
          </ac:grpSpMkLst>
        </pc:grpChg>
        <pc:grpChg chg="add del mod">
          <ac:chgData name="Ulrik Harnisch" userId="9e8d4388-1ad6-42ce-84d4-a406a1bf355f" providerId="ADAL" clId="{DCFA0F75-6FFC-4729-B44E-60F774108FB8}" dt="2024-11-11T18:24:23.457" v="655" actId="478"/>
          <ac:grpSpMkLst>
            <pc:docMk/>
            <pc:sldMk cId="3295283738" sldId="2145706962"/>
            <ac:grpSpMk id="11" creationId="{64018C30-7CC4-9DE1-2DA5-21C4B9FDF2A8}"/>
          </ac:grpSpMkLst>
        </pc:grpChg>
        <pc:grpChg chg="add del mod">
          <ac:chgData name="Ulrik Harnisch" userId="9e8d4388-1ad6-42ce-84d4-a406a1bf355f" providerId="ADAL" clId="{DCFA0F75-6FFC-4729-B44E-60F774108FB8}" dt="2024-11-11T18:24:22.578" v="654" actId="478"/>
          <ac:grpSpMkLst>
            <pc:docMk/>
            <pc:sldMk cId="3295283738" sldId="2145706962"/>
            <ac:grpSpMk id="13" creationId="{4B6DFB9B-B717-07C6-3CAF-BF0E96D744D4}"/>
          </ac:grpSpMkLst>
        </pc:grpChg>
        <pc:grpChg chg="add del mod">
          <ac:chgData name="Ulrik Harnisch" userId="9e8d4388-1ad6-42ce-84d4-a406a1bf355f" providerId="ADAL" clId="{DCFA0F75-6FFC-4729-B44E-60F774108FB8}" dt="2024-11-13T14:46:51.167" v="1567" actId="478"/>
          <ac:grpSpMkLst>
            <pc:docMk/>
            <pc:sldMk cId="3295283738" sldId="2145706962"/>
            <ac:grpSpMk id="30" creationId="{782FA28B-07FD-B750-06F0-050D8C7390CE}"/>
          </ac:grpSpMkLst>
        </pc:grpChg>
        <pc:grpChg chg="add del mod">
          <ac:chgData name="Ulrik Harnisch" userId="9e8d4388-1ad6-42ce-84d4-a406a1bf355f" providerId="ADAL" clId="{DCFA0F75-6FFC-4729-B44E-60F774108FB8}" dt="2024-11-13T14:46:51.167" v="1567" actId="478"/>
          <ac:grpSpMkLst>
            <pc:docMk/>
            <pc:sldMk cId="3295283738" sldId="2145706962"/>
            <ac:grpSpMk id="31" creationId="{D3E56326-3981-680F-034A-2E7A0A34B664}"/>
          </ac:grpSpMkLst>
        </pc:grpChg>
        <pc:grpChg chg="add del mod">
          <ac:chgData name="Ulrik Harnisch" userId="9e8d4388-1ad6-42ce-84d4-a406a1bf355f" providerId="ADAL" clId="{DCFA0F75-6FFC-4729-B44E-60F774108FB8}" dt="2024-11-13T14:46:51.167" v="1567" actId="478"/>
          <ac:grpSpMkLst>
            <pc:docMk/>
            <pc:sldMk cId="3295283738" sldId="2145706962"/>
            <ac:grpSpMk id="32" creationId="{3405E6AD-03BE-F88E-E273-593646C8708B}"/>
          </ac:grpSpMkLst>
        </pc:grpChg>
        <pc:grpChg chg="add del mod">
          <ac:chgData name="Ulrik Harnisch" userId="9e8d4388-1ad6-42ce-84d4-a406a1bf355f" providerId="ADAL" clId="{DCFA0F75-6FFC-4729-B44E-60F774108FB8}" dt="2024-11-13T14:46:51.167" v="1567" actId="478"/>
          <ac:grpSpMkLst>
            <pc:docMk/>
            <pc:sldMk cId="3295283738" sldId="2145706962"/>
            <ac:grpSpMk id="33" creationId="{FA9EC448-8915-3BE9-93A0-768BE388F024}"/>
          </ac:grpSpMkLst>
        </pc:grpChg>
        <pc:grpChg chg="del mod topLvl">
          <ac:chgData name="Ulrik Harnisch" userId="9e8d4388-1ad6-42ce-84d4-a406a1bf355f" providerId="ADAL" clId="{DCFA0F75-6FFC-4729-B44E-60F774108FB8}" dt="2024-11-11T18:28:21.953" v="706" actId="165"/>
          <ac:grpSpMkLst>
            <pc:docMk/>
            <pc:sldMk cId="3295283738" sldId="2145706962"/>
            <ac:grpSpMk id="38" creationId="{875978F0-E341-CCF8-8E0C-64386F9B7F85}"/>
          </ac:grpSpMkLst>
        </pc:grpChg>
        <pc:picChg chg="add mod">
          <ac:chgData name="Ulrik Harnisch" userId="9e8d4388-1ad6-42ce-84d4-a406a1bf355f" providerId="ADAL" clId="{DCFA0F75-6FFC-4729-B44E-60F774108FB8}" dt="2024-11-11T18:23:31.206" v="644" actId="164"/>
          <ac:picMkLst>
            <pc:docMk/>
            <pc:sldMk cId="3295283738" sldId="2145706962"/>
            <ac:picMk id="4" creationId="{206B0AC3-2927-13FD-F01A-6E8685C498AB}"/>
          </ac:picMkLst>
        </pc:picChg>
        <pc:picChg chg="add mod ord">
          <ac:chgData name="Ulrik Harnisch" userId="9e8d4388-1ad6-42ce-84d4-a406a1bf355f" providerId="ADAL" clId="{DCFA0F75-6FFC-4729-B44E-60F774108FB8}" dt="2024-11-13T14:48:34.159" v="1581" actId="1076"/>
          <ac:picMkLst>
            <pc:docMk/>
            <pc:sldMk cId="3295283738" sldId="2145706962"/>
            <ac:picMk id="4" creationId="{8E25CCAE-BEFC-EAAC-3AAB-10D1C0D89A8F}"/>
          </ac:picMkLst>
        </pc:picChg>
        <pc:picChg chg="mod">
          <ac:chgData name="Ulrik Harnisch" userId="9e8d4388-1ad6-42ce-84d4-a406a1bf355f" providerId="ADAL" clId="{DCFA0F75-6FFC-4729-B44E-60F774108FB8}" dt="2024-11-11T18:23:15.989" v="641" actId="164"/>
          <ac:picMkLst>
            <pc:docMk/>
            <pc:sldMk cId="3295283738" sldId="2145706962"/>
            <ac:picMk id="12" creationId="{540EB206-A78B-F648-FFC6-436611EDB63E}"/>
          </ac:picMkLst>
        </pc:picChg>
        <pc:picChg chg="mod">
          <ac:chgData name="Ulrik Harnisch" userId="9e8d4388-1ad6-42ce-84d4-a406a1bf355f" providerId="ADAL" clId="{DCFA0F75-6FFC-4729-B44E-60F774108FB8}" dt="2024-11-11T18:23:21.017" v="642" actId="164"/>
          <ac:picMkLst>
            <pc:docMk/>
            <pc:sldMk cId="3295283738" sldId="2145706962"/>
            <ac:picMk id="17" creationId="{3BA33A30-63C7-D5A5-67E8-F22D05E1EA15}"/>
          </ac:picMkLst>
        </pc:picChg>
        <pc:picChg chg="mod">
          <ac:chgData name="Ulrik Harnisch" userId="9e8d4388-1ad6-42ce-84d4-a406a1bf355f" providerId="ADAL" clId="{DCFA0F75-6FFC-4729-B44E-60F774108FB8}" dt="2024-11-11T18:23:26.536" v="643" actId="164"/>
          <ac:picMkLst>
            <pc:docMk/>
            <pc:sldMk cId="3295283738" sldId="2145706962"/>
            <ac:picMk id="18" creationId="{FB014AB9-678F-042B-21F8-F599D4B0623A}"/>
          </ac:picMkLst>
        </pc:picChg>
        <pc:cxnChg chg="add del mod">
          <ac:chgData name="Ulrik Harnisch" userId="9e8d4388-1ad6-42ce-84d4-a406a1bf355f" providerId="ADAL" clId="{DCFA0F75-6FFC-4729-B44E-60F774108FB8}" dt="2024-11-13T14:46:51.167" v="1567" actId="478"/>
          <ac:cxnSpMkLst>
            <pc:docMk/>
            <pc:sldMk cId="3295283738" sldId="2145706962"/>
            <ac:cxnSpMk id="24" creationId="{E24CE120-EF20-9995-7894-61CFE6393EAD}"/>
          </ac:cxnSpMkLst>
        </pc:cxnChg>
        <pc:cxnChg chg="add del mod">
          <ac:chgData name="Ulrik Harnisch" userId="9e8d4388-1ad6-42ce-84d4-a406a1bf355f" providerId="ADAL" clId="{DCFA0F75-6FFC-4729-B44E-60F774108FB8}" dt="2024-11-13T14:46:51.167" v="1567" actId="478"/>
          <ac:cxnSpMkLst>
            <pc:docMk/>
            <pc:sldMk cId="3295283738" sldId="2145706962"/>
            <ac:cxnSpMk id="26" creationId="{317F8D04-57CF-B91A-97A1-E88C14D22E10}"/>
          </ac:cxnSpMkLst>
        </pc:cxnChg>
        <pc:cxnChg chg="add del mod">
          <ac:chgData name="Ulrik Harnisch" userId="9e8d4388-1ad6-42ce-84d4-a406a1bf355f" providerId="ADAL" clId="{DCFA0F75-6FFC-4729-B44E-60F774108FB8}" dt="2024-11-13T14:46:51.167" v="1567" actId="478"/>
          <ac:cxnSpMkLst>
            <pc:docMk/>
            <pc:sldMk cId="3295283738" sldId="2145706962"/>
            <ac:cxnSpMk id="27" creationId="{2888AAF7-35A8-0EDC-4949-AFBCE8C30880}"/>
          </ac:cxnSpMkLst>
        </pc:cxnChg>
      </pc:sldChg>
      <pc:sldChg chg="add del">
        <pc:chgData name="Ulrik Harnisch" userId="9e8d4388-1ad6-42ce-84d4-a406a1bf355f" providerId="ADAL" clId="{DCFA0F75-6FFC-4729-B44E-60F774108FB8}" dt="2024-11-11T18:43:06.563" v="1415" actId="47"/>
        <pc:sldMkLst>
          <pc:docMk/>
          <pc:sldMk cId="4090782241" sldId="2145706963"/>
        </pc:sldMkLst>
      </pc:sldChg>
      <pc:sldChg chg="add del">
        <pc:chgData name="Ulrik Harnisch" userId="9e8d4388-1ad6-42ce-84d4-a406a1bf355f" providerId="ADAL" clId="{DCFA0F75-6FFC-4729-B44E-60F774108FB8}" dt="2024-11-11T18:43:06.563" v="1415" actId="47"/>
        <pc:sldMkLst>
          <pc:docMk/>
          <pc:sldMk cId="1927574570" sldId="2145706964"/>
        </pc:sldMkLst>
      </pc:sldChg>
      <pc:sldChg chg="add del">
        <pc:chgData name="Ulrik Harnisch" userId="9e8d4388-1ad6-42ce-84d4-a406a1bf355f" providerId="ADAL" clId="{DCFA0F75-6FFC-4729-B44E-60F774108FB8}" dt="2024-11-11T18:43:06.563" v="1415" actId="47"/>
        <pc:sldMkLst>
          <pc:docMk/>
          <pc:sldMk cId="2074448775" sldId="2145706966"/>
        </pc:sldMkLst>
      </pc:sldChg>
      <pc:sldChg chg="add del">
        <pc:chgData name="Ulrik Harnisch" userId="9e8d4388-1ad6-42ce-84d4-a406a1bf355f" providerId="ADAL" clId="{DCFA0F75-6FFC-4729-B44E-60F774108FB8}" dt="2024-11-11T18:43:06.563" v="1415" actId="47"/>
        <pc:sldMkLst>
          <pc:docMk/>
          <pc:sldMk cId="875998278" sldId="2145706967"/>
        </pc:sldMkLst>
      </pc:sldChg>
      <pc:sldChg chg="addSp delSp modSp del mod">
        <pc:chgData name="Ulrik Harnisch" userId="9e8d4388-1ad6-42ce-84d4-a406a1bf355f" providerId="ADAL" clId="{DCFA0F75-6FFC-4729-B44E-60F774108FB8}" dt="2024-11-11T18:08:31.801" v="22" actId="47"/>
        <pc:sldMkLst>
          <pc:docMk/>
          <pc:sldMk cId="386710487" sldId="2145706969"/>
        </pc:sldMkLst>
        <pc:spChg chg="mod topLvl">
          <ac:chgData name="Ulrik Harnisch" userId="9e8d4388-1ad6-42ce-84d4-a406a1bf355f" providerId="ADAL" clId="{DCFA0F75-6FFC-4729-B44E-60F774108FB8}" dt="2024-11-11T18:07:52.777" v="17" actId="165"/>
          <ac:spMkLst>
            <pc:docMk/>
            <pc:sldMk cId="386710487" sldId="2145706969"/>
            <ac:spMk id="11" creationId="{AF015FE1-8534-9445-2AF8-8EDEB5F90A66}"/>
          </ac:spMkLst>
        </pc:spChg>
        <pc:spChg chg="mod">
          <ac:chgData name="Ulrik Harnisch" userId="9e8d4388-1ad6-42ce-84d4-a406a1bf355f" providerId="ADAL" clId="{DCFA0F75-6FFC-4729-B44E-60F774108FB8}" dt="2024-11-11T18:07:23.761" v="7" actId="20577"/>
          <ac:spMkLst>
            <pc:docMk/>
            <pc:sldMk cId="386710487" sldId="2145706969"/>
            <ac:spMk id="14" creationId="{5B89652A-8F33-FA0F-21CA-024EBAFF5DF2}"/>
          </ac:spMkLst>
        </pc:spChg>
        <pc:spChg chg="mod">
          <ac:chgData name="Ulrik Harnisch" userId="9e8d4388-1ad6-42ce-84d4-a406a1bf355f" providerId="ADAL" clId="{DCFA0F75-6FFC-4729-B44E-60F774108FB8}" dt="2024-11-11T18:07:28.165" v="16" actId="20577"/>
          <ac:spMkLst>
            <pc:docMk/>
            <pc:sldMk cId="386710487" sldId="2145706969"/>
            <ac:spMk id="18" creationId="{3D524ACD-F7BE-937F-EDDF-89CB26A48DB1}"/>
          </ac:spMkLst>
        </pc:spChg>
        <pc:grpChg chg="del">
          <ac:chgData name="Ulrik Harnisch" userId="9e8d4388-1ad6-42ce-84d4-a406a1bf355f" providerId="ADAL" clId="{DCFA0F75-6FFC-4729-B44E-60F774108FB8}" dt="2024-11-11T18:07:52.777" v="17" actId="165"/>
          <ac:grpSpMkLst>
            <pc:docMk/>
            <pc:sldMk cId="386710487" sldId="2145706969"/>
            <ac:grpSpMk id="10" creationId="{AB37CDEE-7F8B-BF28-C7A5-9F19BDF491D3}"/>
          </ac:grpSpMkLst>
        </pc:grpChg>
        <pc:picChg chg="add mod">
          <ac:chgData name="Ulrik Harnisch" userId="9e8d4388-1ad6-42ce-84d4-a406a1bf355f" providerId="ADAL" clId="{DCFA0F75-6FFC-4729-B44E-60F774108FB8}" dt="2024-11-11T18:08:16.157" v="21" actId="1076"/>
          <ac:picMkLst>
            <pc:docMk/>
            <pc:sldMk cId="386710487" sldId="2145706969"/>
            <ac:picMk id="8" creationId="{723081F2-B2D5-C7F4-E45D-DF519A3F34B1}"/>
          </ac:picMkLst>
        </pc:picChg>
        <pc:picChg chg="del mod topLvl">
          <ac:chgData name="Ulrik Harnisch" userId="9e8d4388-1ad6-42ce-84d4-a406a1bf355f" providerId="ADAL" clId="{DCFA0F75-6FFC-4729-B44E-60F774108FB8}" dt="2024-11-11T18:07:55.091" v="18" actId="478"/>
          <ac:picMkLst>
            <pc:docMk/>
            <pc:sldMk cId="386710487" sldId="2145706969"/>
            <ac:picMk id="12" creationId="{C08A6FB1-47AC-A266-6C87-339CB0DA49E7}"/>
          </ac:picMkLst>
        </pc:picChg>
      </pc:sldChg>
      <pc:sldChg chg="add del">
        <pc:chgData name="Ulrik Harnisch" userId="9e8d4388-1ad6-42ce-84d4-a406a1bf355f" providerId="ADAL" clId="{DCFA0F75-6FFC-4729-B44E-60F774108FB8}" dt="2024-11-11T18:43:20.345" v="1417" actId="47"/>
        <pc:sldMkLst>
          <pc:docMk/>
          <pc:sldMk cId="631142228" sldId="2145706970"/>
        </pc:sldMkLst>
      </pc:sldChg>
      <pc:sldChg chg="add del">
        <pc:chgData name="Ulrik Harnisch" userId="9e8d4388-1ad6-42ce-84d4-a406a1bf355f" providerId="ADAL" clId="{DCFA0F75-6FFC-4729-B44E-60F774108FB8}" dt="2024-11-11T18:43:20.345" v="1417" actId="47"/>
        <pc:sldMkLst>
          <pc:docMk/>
          <pc:sldMk cId="3669660080" sldId="2145706972"/>
        </pc:sldMkLst>
      </pc:sldChg>
      <pc:sldChg chg="add del">
        <pc:chgData name="Ulrik Harnisch" userId="9e8d4388-1ad6-42ce-84d4-a406a1bf355f" providerId="ADAL" clId="{DCFA0F75-6FFC-4729-B44E-60F774108FB8}" dt="2024-11-11T18:43:27.121" v="1418" actId="47"/>
        <pc:sldMkLst>
          <pc:docMk/>
          <pc:sldMk cId="3396543478" sldId="2145706975"/>
        </pc:sldMkLst>
      </pc:sldChg>
      <pc:sldChg chg="add del">
        <pc:chgData name="Ulrik Harnisch" userId="9e8d4388-1ad6-42ce-84d4-a406a1bf355f" providerId="ADAL" clId="{DCFA0F75-6FFC-4729-B44E-60F774108FB8}" dt="2024-11-11T18:43:20.345" v="1417" actId="47"/>
        <pc:sldMkLst>
          <pc:docMk/>
          <pc:sldMk cId="729205683" sldId="2145706977"/>
        </pc:sldMkLst>
      </pc:sldChg>
      <pc:sldChg chg="add del">
        <pc:chgData name="Ulrik Harnisch" userId="9e8d4388-1ad6-42ce-84d4-a406a1bf355f" providerId="ADAL" clId="{DCFA0F75-6FFC-4729-B44E-60F774108FB8}" dt="2024-11-11T18:43:20.345" v="1417" actId="47"/>
        <pc:sldMkLst>
          <pc:docMk/>
          <pc:sldMk cId="2527741932" sldId="2145706979"/>
        </pc:sldMkLst>
      </pc:sldChg>
      <pc:sldChg chg="add del">
        <pc:chgData name="Ulrik Harnisch" userId="9e8d4388-1ad6-42ce-84d4-a406a1bf355f" providerId="ADAL" clId="{DCFA0F75-6FFC-4729-B44E-60F774108FB8}" dt="2024-11-11T18:43:27.121" v="1418" actId="47"/>
        <pc:sldMkLst>
          <pc:docMk/>
          <pc:sldMk cId="4005710903" sldId="2145706980"/>
        </pc:sldMkLst>
      </pc:sldChg>
      <pc:sldChg chg="add del">
        <pc:chgData name="Ulrik Harnisch" userId="9e8d4388-1ad6-42ce-84d4-a406a1bf355f" providerId="ADAL" clId="{DCFA0F75-6FFC-4729-B44E-60F774108FB8}" dt="2024-11-11T18:43:27.121" v="1418" actId="47"/>
        <pc:sldMkLst>
          <pc:docMk/>
          <pc:sldMk cId="1576421800" sldId="2145706981"/>
        </pc:sldMkLst>
      </pc:sldChg>
      <pc:sldChg chg="add del">
        <pc:chgData name="Ulrik Harnisch" userId="9e8d4388-1ad6-42ce-84d4-a406a1bf355f" providerId="ADAL" clId="{DCFA0F75-6FFC-4729-B44E-60F774108FB8}" dt="2024-11-11T18:43:20.345" v="1417" actId="47"/>
        <pc:sldMkLst>
          <pc:docMk/>
          <pc:sldMk cId="2387190065" sldId="2145706982"/>
        </pc:sldMkLst>
      </pc:sldChg>
      <pc:sldChg chg="add del">
        <pc:chgData name="Ulrik Harnisch" userId="9e8d4388-1ad6-42ce-84d4-a406a1bf355f" providerId="ADAL" clId="{DCFA0F75-6FFC-4729-B44E-60F774108FB8}" dt="2024-11-11T18:43:06.563" v="1415" actId="47"/>
        <pc:sldMkLst>
          <pc:docMk/>
          <pc:sldMk cId="1745410462" sldId="2145706983"/>
        </pc:sldMkLst>
      </pc:sldChg>
      <pc:sldChg chg="add del">
        <pc:chgData name="Ulrik Harnisch" userId="9e8d4388-1ad6-42ce-84d4-a406a1bf355f" providerId="ADAL" clId="{DCFA0F75-6FFC-4729-B44E-60F774108FB8}" dt="2024-11-11T18:43:27.121" v="1418" actId="47"/>
        <pc:sldMkLst>
          <pc:docMk/>
          <pc:sldMk cId="3428578182" sldId="2145706984"/>
        </pc:sldMkLst>
      </pc:sldChg>
      <pc:sldChg chg="add del">
        <pc:chgData name="Ulrik Harnisch" userId="9e8d4388-1ad6-42ce-84d4-a406a1bf355f" providerId="ADAL" clId="{DCFA0F75-6FFC-4729-B44E-60F774108FB8}" dt="2024-11-11T18:43:27.121" v="1418" actId="47"/>
        <pc:sldMkLst>
          <pc:docMk/>
          <pc:sldMk cId="540596576" sldId="2145706985"/>
        </pc:sldMkLst>
      </pc:sldChg>
      <pc:sldChg chg="add del">
        <pc:chgData name="Ulrik Harnisch" userId="9e8d4388-1ad6-42ce-84d4-a406a1bf355f" providerId="ADAL" clId="{DCFA0F75-6FFC-4729-B44E-60F774108FB8}" dt="2024-11-11T18:43:27.121" v="1418" actId="47"/>
        <pc:sldMkLst>
          <pc:docMk/>
          <pc:sldMk cId="4181881481" sldId="2145706986"/>
        </pc:sldMkLst>
      </pc:sldChg>
      <pc:sldChg chg="add del">
        <pc:chgData name="Ulrik Harnisch" userId="9e8d4388-1ad6-42ce-84d4-a406a1bf355f" providerId="ADAL" clId="{DCFA0F75-6FFC-4729-B44E-60F774108FB8}" dt="2024-11-11T18:43:27.121" v="1418" actId="47"/>
        <pc:sldMkLst>
          <pc:docMk/>
          <pc:sldMk cId="2011758755" sldId="2145706987"/>
        </pc:sldMkLst>
      </pc:sldChg>
      <pc:sldChg chg="add del">
        <pc:chgData name="Ulrik Harnisch" userId="9e8d4388-1ad6-42ce-84d4-a406a1bf355f" providerId="ADAL" clId="{DCFA0F75-6FFC-4729-B44E-60F774108FB8}" dt="2024-11-11T18:43:27.121" v="1418" actId="47"/>
        <pc:sldMkLst>
          <pc:docMk/>
          <pc:sldMk cId="638885164" sldId="2145706988"/>
        </pc:sldMkLst>
      </pc:sldChg>
      <pc:sldChg chg="add del">
        <pc:chgData name="Ulrik Harnisch" userId="9e8d4388-1ad6-42ce-84d4-a406a1bf355f" providerId="ADAL" clId="{DCFA0F75-6FFC-4729-B44E-60F774108FB8}" dt="2024-11-11T18:43:27.121" v="1418" actId="47"/>
        <pc:sldMkLst>
          <pc:docMk/>
          <pc:sldMk cId="1748231916" sldId="2145706989"/>
        </pc:sldMkLst>
      </pc:sldChg>
      <pc:sldChg chg="add del">
        <pc:chgData name="Ulrik Harnisch" userId="9e8d4388-1ad6-42ce-84d4-a406a1bf355f" providerId="ADAL" clId="{DCFA0F75-6FFC-4729-B44E-60F774108FB8}" dt="2024-11-11T18:43:27.121" v="1418" actId="47"/>
        <pc:sldMkLst>
          <pc:docMk/>
          <pc:sldMk cId="1850079630" sldId="2145706990"/>
        </pc:sldMkLst>
      </pc:sldChg>
      <pc:sldChg chg="add del">
        <pc:chgData name="Ulrik Harnisch" userId="9e8d4388-1ad6-42ce-84d4-a406a1bf355f" providerId="ADAL" clId="{DCFA0F75-6FFC-4729-B44E-60F774108FB8}" dt="2024-11-11T18:43:27.121" v="1418" actId="47"/>
        <pc:sldMkLst>
          <pc:docMk/>
          <pc:sldMk cId="1683568807" sldId="2145706991"/>
        </pc:sldMkLst>
      </pc:sldChg>
      <pc:sldChg chg="modSp mod">
        <pc:chgData name="Ulrik Harnisch" userId="9e8d4388-1ad6-42ce-84d4-a406a1bf355f" providerId="ADAL" clId="{DCFA0F75-6FFC-4729-B44E-60F774108FB8}" dt="2024-11-11T19:16:32.132" v="1551" actId="20577"/>
        <pc:sldMkLst>
          <pc:docMk/>
          <pc:sldMk cId="2101314735" sldId="2145706993"/>
        </pc:sldMkLst>
        <pc:spChg chg="mod">
          <ac:chgData name="Ulrik Harnisch" userId="9e8d4388-1ad6-42ce-84d4-a406a1bf355f" providerId="ADAL" clId="{DCFA0F75-6FFC-4729-B44E-60F774108FB8}" dt="2024-11-11T19:16:32.132" v="1551" actId="20577"/>
          <ac:spMkLst>
            <pc:docMk/>
            <pc:sldMk cId="2101314735" sldId="2145706993"/>
            <ac:spMk id="8" creationId="{9355853F-763B-54C2-31E5-D4C157FBF27D}"/>
          </ac:spMkLst>
        </pc:spChg>
      </pc:sldChg>
      <pc:sldChg chg="add del">
        <pc:chgData name="Ulrik Harnisch" userId="9e8d4388-1ad6-42ce-84d4-a406a1bf355f" providerId="ADAL" clId="{DCFA0F75-6FFC-4729-B44E-60F774108FB8}" dt="2024-11-11T18:43:27.121" v="1418" actId="47"/>
        <pc:sldMkLst>
          <pc:docMk/>
          <pc:sldMk cId="3561988511" sldId="2145706994"/>
        </pc:sldMkLst>
      </pc:sldChg>
      <pc:sldChg chg="add del">
        <pc:chgData name="Ulrik Harnisch" userId="9e8d4388-1ad6-42ce-84d4-a406a1bf355f" providerId="ADAL" clId="{DCFA0F75-6FFC-4729-B44E-60F774108FB8}" dt="2024-11-11T18:43:29.216" v="1419" actId="47"/>
        <pc:sldMkLst>
          <pc:docMk/>
          <pc:sldMk cId="2793370369" sldId="2145706995"/>
        </pc:sldMkLst>
      </pc:sldChg>
      <pc:sldChg chg="add del">
        <pc:chgData name="Ulrik Harnisch" userId="9e8d4388-1ad6-42ce-84d4-a406a1bf355f" providerId="ADAL" clId="{DCFA0F75-6FFC-4729-B44E-60F774108FB8}" dt="2024-11-11T18:43:27.121" v="1418" actId="47"/>
        <pc:sldMkLst>
          <pc:docMk/>
          <pc:sldMk cId="3210056574" sldId="2145706997"/>
        </pc:sldMkLst>
      </pc:sldChg>
      <pc:sldChg chg="add del">
        <pc:chgData name="Ulrik Harnisch" userId="9e8d4388-1ad6-42ce-84d4-a406a1bf355f" providerId="ADAL" clId="{DCFA0F75-6FFC-4729-B44E-60F774108FB8}" dt="2024-11-11T18:43:27.121" v="1418" actId="47"/>
        <pc:sldMkLst>
          <pc:docMk/>
          <pc:sldMk cId="3868055959" sldId="2145706998"/>
        </pc:sldMkLst>
      </pc:sldChg>
      <pc:sldChg chg="add del">
        <pc:chgData name="Ulrik Harnisch" userId="9e8d4388-1ad6-42ce-84d4-a406a1bf355f" providerId="ADAL" clId="{DCFA0F75-6FFC-4729-B44E-60F774108FB8}" dt="2024-11-11T18:43:27.121" v="1418" actId="47"/>
        <pc:sldMkLst>
          <pc:docMk/>
          <pc:sldMk cId="4182662173" sldId="2145707000"/>
        </pc:sldMkLst>
      </pc:sldChg>
      <pc:sldChg chg="add del">
        <pc:chgData name="Ulrik Harnisch" userId="9e8d4388-1ad6-42ce-84d4-a406a1bf355f" providerId="ADAL" clId="{DCFA0F75-6FFC-4729-B44E-60F774108FB8}" dt="2024-11-11T18:43:27.121" v="1418" actId="47"/>
        <pc:sldMkLst>
          <pc:docMk/>
          <pc:sldMk cId="3815972812" sldId="2145707001"/>
        </pc:sldMkLst>
      </pc:sldChg>
      <pc:sldChg chg="addSp delSp modSp add mod modTransition">
        <pc:chgData name="Ulrik Harnisch" userId="9e8d4388-1ad6-42ce-84d4-a406a1bf355f" providerId="ADAL" clId="{DCFA0F75-6FFC-4729-B44E-60F774108FB8}" dt="2024-11-12T07:25:49.949" v="1552" actId="478"/>
        <pc:sldMkLst>
          <pc:docMk/>
          <pc:sldMk cId="62741190" sldId="2145707002"/>
        </pc:sldMkLst>
        <pc:spChg chg="mod">
          <ac:chgData name="Ulrik Harnisch" userId="9e8d4388-1ad6-42ce-84d4-a406a1bf355f" providerId="ADAL" clId="{DCFA0F75-6FFC-4729-B44E-60F774108FB8}" dt="2024-11-11T18:40:40.543" v="1377" actId="20577"/>
          <ac:spMkLst>
            <pc:docMk/>
            <pc:sldMk cId="62741190" sldId="2145707002"/>
            <ac:spMk id="2" creationId="{F7EDF02E-D9E6-204D-57D2-A165C3C79872}"/>
          </ac:spMkLst>
        </pc:spChg>
        <pc:spChg chg="add del mod">
          <ac:chgData name="Ulrik Harnisch" userId="9e8d4388-1ad6-42ce-84d4-a406a1bf355f" providerId="ADAL" clId="{DCFA0F75-6FFC-4729-B44E-60F774108FB8}" dt="2024-11-12T07:25:49.949" v="1552" actId="478"/>
          <ac:spMkLst>
            <pc:docMk/>
            <pc:sldMk cId="62741190" sldId="2145707002"/>
            <ac:spMk id="3" creationId="{C8AB2ACB-726C-3B1F-4224-F2876AA25A97}"/>
          </ac:spMkLst>
        </pc:spChg>
        <pc:spChg chg="mod">
          <ac:chgData name="Ulrik Harnisch" userId="9e8d4388-1ad6-42ce-84d4-a406a1bf355f" providerId="ADAL" clId="{DCFA0F75-6FFC-4729-B44E-60F774108FB8}" dt="2024-11-11T18:47:54.822" v="1476" actId="20577"/>
          <ac:spMkLst>
            <pc:docMk/>
            <pc:sldMk cId="62741190" sldId="2145707002"/>
            <ac:spMk id="6" creationId="{EB6ABC1B-79EB-3465-C6D3-86D4E381D7FE}"/>
          </ac:spMkLst>
        </pc:spChg>
        <pc:spChg chg="add del mod">
          <ac:chgData name="Ulrik Harnisch" userId="9e8d4388-1ad6-42ce-84d4-a406a1bf355f" providerId="ADAL" clId="{DCFA0F75-6FFC-4729-B44E-60F774108FB8}" dt="2024-11-12T07:25:49.949" v="1552" actId="478"/>
          <ac:spMkLst>
            <pc:docMk/>
            <pc:sldMk cId="62741190" sldId="2145707002"/>
            <ac:spMk id="14" creationId="{82D60CB1-F58F-B24B-F6E0-479BD1F559D0}"/>
          </ac:spMkLst>
        </pc:spChg>
        <pc:spChg chg="add del mod">
          <ac:chgData name="Ulrik Harnisch" userId="9e8d4388-1ad6-42ce-84d4-a406a1bf355f" providerId="ADAL" clId="{DCFA0F75-6FFC-4729-B44E-60F774108FB8}" dt="2024-11-12T07:25:49.949" v="1552" actId="478"/>
          <ac:spMkLst>
            <pc:docMk/>
            <pc:sldMk cId="62741190" sldId="2145707002"/>
            <ac:spMk id="15" creationId="{539ACF49-159E-C177-DEE5-3A56855A80DF}"/>
          </ac:spMkLst>
        </pc:spChg>
        <pc:spChg chg="add del mod">
          <ac:chgData name="Ulrik Harnisch" userId="9e8d4388-1ad6-42ce-84d4-a406a1bf355f" providerId="ADAL" clId="{DCFA0F75-6FFC-4729-B44E-60F774108FB8}" dt="2024-11-12T07:25:49.949" v="1552" actId="478"/>
          <ac:spMkLst>
            <pc:docMk/>
            <pc:sldMk cId="62741190" sldId="2145707002"/>
            <ac:spMk id="16" creationId="{C7631392-CDA0-D283-4FBF-414C778B8F17}"/>
          </ac:spMkLst>
        </pc:spChg>
        <pc:spChg chg="add del mod">
          <ac:chgData name="Ulrik Harnisch" userId="9e8d4388-1ad6-42ce-84d4-a406a1bf355f" providerId="ADAL" clId="{DCFA0F75-6FFC-4729-B44E-60F774108FB8}" dt="2024-11-11T18:40:35.127" v="1369" actId="478"/>
          <ac:spMkLst>
            <pc:docMk/>
            <pc:sldMk cId="62741190" sldId="2145707002"/>
            <ac:spMk id="19" creationId="{85B87D06-43C2-5BAF-F9B4-74542B7EBDD8}"/>
          </ac:spMkLst>
        </pc:spChg>
        <pc:spChg chg="add del mod">
          <ac:chgData name="Ulrik Harnisch" userId="9e8d4388-1ad6-42ce-84d4-a406a1bf355f" providerId="ADAL" clId="{DCFA0F75-6FFC-4729-B44E-60F774108FB8}" dt="2024-11-11T18:40:35.127" v="1369" actId="478"/>
          <ac:spMkLst>
            <pc:docMk/>
            <pc:sldMk cId="62741190" sldId="2145707002"/>
            <ac:spMk id="20" creationId="{E8A6A820-93C0-F6DA-A5A9-E6DC615CE3A8}"/>
          </ac:spMkLst>
        </pc:spChg>
        <pc:spChg chg="mod">
          <ac:chgData name="Ulrik Harnisch" userId="9e8d4388-1ad6-42ce-84d4-a406a1bf355f" providerId="ADAL" clId="{DCFA0F75-6FFC-4729-B44E-60F774108FB8}" dt="2024-11-11T18:49:09.996" v="1477" actId="1076"/>
          <ac:spMkLst>
            <pc:docMk/>
            <pc:sldMk cId="62741190" sldId="2145707002"/>
            <ac:spMk id="22" creationId="{952227EE-AA0E-4BC4-632F-25D4B519F64D}"/>
          </ac:spMkLst>
        </pc:spChg>
        <pc:spChg chg="add del mod">
          <ac:chgData name="Ulrik Harnisch" userId="9e8d4388-1ad6-42ce-84d4-a406a1bf355f" providerId="ADAL" clId="{DCFA0F75-6FFC-4729-B44E-60F774108FB8}" dt="2024-11-11T18:40:35.127" v="1369" actId="478"/>
          <ac:spMkLst>
            <pc:docMk/>
            <pc:sldMk cId="62741190" sldId="2145707002"/>
            <ac:spMk id="23" creationId="{45F7FDDC-0B73-45C1-B7B9-EA5FD35A92F4}"/>
          </ac:spMkLst>
        </pc:spChg>
        <pc:spChg chg="add del mod">
          <ac:chgData name="Ulrik Harnisch" userId="9e8d4388-1ad6-42ce-84d4-a406a1bf355f" providerId="ADAL" clId="{DCFA0F75-6FFC-4729-B44E-60F774108FB8}" dt="2024-11-11T18:40:35.127" v="1369" actId="478"/>
          <ac:spMkLst>
            <pc:docMk/>
            <pc:sldMk cId="62741190" sldId="2145707002"/>
            <ac:spMk id="24" creationId="{3D2EF52B-8CA9-4AA3-D873-A6A7CFBDDAD1}"/>
          </ac:spMkLst>
        </pc:spChg>
        <pc:grpChg chg="del">
          <ac:chgData name="Ulrik Harnisch" userId="9e8d4388-1ad6-42ce-84d4-a406a1bf355f" providerId="ADAL" clId="{DCFA0F75-6FFC-4729-B44E-60F774108FB8}" dt="2024-11-11T18:40:09.049" v="1354" actId="478"/>
          <ac:grpSpMkLst>
            <pc:docMk/>
            <pc:sldMk cId="62741190" sldId="2145707002"/>
            <ac:grpSpMk id="8" creationId="{F3CB681C-CDC4-DED6-D08E-98EC300A5A00}"/>
          </ac:grpSpMkLst>
        </pc:grpChg>
        <pc:picChg chg="mod">
          <ac:chgData name="Ulrik Harnisch" userId="9e8d4388-1ad6-42ce-84d4-a406a1bf355f" providerId="ADAL" clId="{DCFA0F75-6FFC-4729-B44E-60F774108FB8}" dt="2024-11-11T18:47:02.170" v="1474" actId="208"/>
          <ac:picMkLst>
            <pc:docMk/>
            <pc:sldMk cId="62741190" sldId="2145707002"/>
            <ac:picMk id="18" creationId="{A1910E2E-4283-66B4-0672-675F6F0CD27E}"/>
          </ac:picMkLst>
        </pc:picChg>
      </pc:sldChg>
      <pc:sldChg chg="addSp delSp modSp add mod delAnim">
        <pc:chgData name="Ulrik Harnisch" userId="9e8d4388-1ad6-42ce-84d4-a406a1bf355f" providerId="ADAL" clId="{DCFA0F75-6FFC-4729-B44E-60F774108FB8}" dt="2024-11-13T15:00:10.667" v="1852" actId="20577"/>
        <pc:sldMkLst>
          <pc:docMk/>
          <pc:sldMk cId="2287832356" sldId="2145707003"/>
        </pc:sldMkLst>
        <pc:spChg chg="mod">
          <ac:chgData name="Ulrik Harnisch" userId="9e8d4388-1ad6-42ce-84d4-a406a1bf355f" providerId="ADAL" clId="{DCFA0F75-6FFC-4729-B44E-60F774108FB8}" dt="2024-11-11T18:43:42.660" v="1435" actId="20577"/>
          <ac:spMkLst>
            <pc:docMk/>
            <pc:sldMk cId="2287832356" sldId="2145707003"/>
            <ac:spMk id="2" creationId="{42CC9305-E76D-77AA-A2F0-9342794C7B8D}"/>
          </ac:spMkLst>
        </pc:spChg>
        <pc:spChg chg="del mod">
          <ac:chgData name="Ulrik Harnisch" userId="9e8d4388-1ad6-42ce-84d4-a406a1bf355f" providerId="ADAL" clId="{DCFA0F75-6FFC-4729-B44E-60F774108FB8}" dt="2024-11-12T07:26:05.056" v="1558" actId="478"/>
          <ac:spMkLst>
            <pc:docMk/>
            <pc:sldMk cId="2287832356" sldId="2145707003"/>
            <ac:spMk id="3" creationId="{F6264F2F-89C0-0032-4A93-68F06E648AAC}"/>
          </ac:spMkLst>
        </pc:spChg>
        <pc:spChg chg="add mod">
          <ac:chgData name="Ulrik Harnisch" userId="9e8d4388-1ad6-42ce-84d4-a406a1bf355f" providerId="ADAL" clId="{DCFA0F75-6FFC-4729-B44E-60F774108FB8}" dt="2024-11-13T15:00:10.667" v="1852" actId="20577"/>
          <ac:spMkLst>
            <pc:docMk/>
            <pc:sldMk cId="2287832356" sldId="2145707003"/>
            <ac:spMk id="6" creationId="{554D76AD-9C7F-98EB-C49C-369B2B0CA712}"/>
          </ac:spMkLst>
        </pc:spChg>
        <pc:spChg chg="add del mod">
          <ac:chgData name="Ulrik Harnisch" userId="9e8d4388-1ad6-42ce-84d4-a406a1bf355f" providerId="ADAL" clId="{DCFA0F75-6FFC-4729-B44E-60F774108FB8}" dt="2024-11-13T14:57:54.372" v="1750" actId="478"/>
          <ac:spMkLst>
            <pc:docMk/>
            <pc:sldMk cId="2287832356" sldId="2145707003"/>
            <ac:spMk id="8" creationId="{0AB557BB-5025-16C9-8859-6E2F6EE23C18}"/>
          </ac:spMkLst>
        </pc:spChg>
        <pc:spChg chg="del">
          <ac:chgData name="Ulrik Harnisch" userId="9e8d4388-1ad6-42ce-84d4-a406a1bf355f" providerId="ADAL" clId="{DCFA0F75-6FFC-4729-B44E-60F774108FB8}" dt="2024-11-12T07:26:05.056" v="1558" actId="478"/>
          <ac:spMkLst>
            <pc:docMk/>
            <pc:sldMk cId="2287832356" sldId="2145707003"/>
            <ac:spMk id="14" creationId="{27414C9E-C476-B168-D3C0-47ADADB46EED}"/>
          </ac:spMkLst>
        </pc:spChg>
        <pc:spChg chg="del">
          <ac:chgData name="Ulrik Harnisch" userId="9e8d4388-1ad6-42ce-84d4-a406a1bf355f" providerId="ADAL" clId="{DCFA0F75-6FFC-4729-B44E-60F774108FB8}" dt="2024-11-12T07:26:05.056" v="1558" actId="478"/>
          <ac:spMkLst>
            <pc:docMk/>
            <pc:sldMk cId="2287832356" sldId="2145707003"/>
            <ac:spMk id="15" creationId="{C7B0D412-1344-560C-07F8-1E12D6EB4D40}"/>
          </ac:spMkLst>
        </pc:spChg>
        <pc:spChg chg="del">
          <ac:chgData name="Ulrik Harnisch" userId="9e8d4388-1ad6-42ce-84d4-a406a1bf355f" providerId="ADAL" clId="{DCFA0F75-6FFC-4729-B44E-60F774108FB8}" dt="2024-11-12T07:26:05.056" v="1558" actId="478"/>
          <ac:spMkLst>
            <pc:docMk/>
            <pc:sldMk cId="2287832356" sldId="2145707003"/>
            <ac:spMk id="16" creationId="{13853D41-AF27-FEC8-4CA1-4C0886DF8036}"/>
          </ac:spMkLst>
        </pc:spChg>
        <pc:spChg chg="add del mod">
          <ac:chgData name="Ulrik Harnisch" userId="9e8d4388-1ad6-42ce-84d4-a406a1bf355f" providerId="ADAL" clId="{DCFA0F75-6FFC-4729-B44E-60F774108FB8}" dt="2024-11-13T14:57:54.372" v="1750" actId="478"/>
          <ac:spMkLst>
            <pc:docMk/>
            <pc:sldMk cId="2287832356" sldId="2145707003"/>
            <ac:spMk id="19" creationId="{1D2D3288-B266-6B9C-41E4-13D39E7C36E3}"/>
          </ac:spMkLst>
        </pc:spChg>
        <pc:spChg chg="add del mod">
          <ac:chgData name="Ulrik Harnisch" userId="9e8d4388-1ad6-42ce-84d4-a406a1bf355f" providerId="ADAL" clId="{DCFA0F75-6FFC-4729-B44E-60F774108FB8}" dt="2024-11-13T14:57:54.372" v="1750" actId="478"/>
          <ac:spMkLst>
            <pc:docMk/>
            <pc:sldMk cId="2287832356" sldId="2145707003"/>
            <ac:spMk id="20" creationId="{5294A8B4-E1CE-4269-C18B-7BEE6706DBB8}"/>
          </ac:spMkLst>
        </pc:spChg>
        <pc:grpChg chg="del">
          <ac:chgData name="Ulrik Harnisch" userId="9e8d4388-1ad6-42ce-84d4-a406a1bf355f" providerId="ADAL" clId="{DCFA0F75-6FFC-4729-B44E-60F774108FB8}" dt="2024-11-11T18:42:27.034" v="1411" actId="478"/>
          <ac:grpSpMkLst>
            <pc:docMk/>
            <pc:sldMk cId="2287832356" sldId="2145707003"/>
            <ac:grpSpMk id="9" creationId="{BEDCC4FE-AF7B-7BCA-B8C0-E3A5696C54B8}"/>
          </ac:grpSpMkLst>
        </pc:grpChg>
        <pc:grpChg chg="del">
          <ac:chgData name="Ulrik Harnisch" userId="9e8d4388-1ad6-42ce-84d4-a406a1bf355f" providerId="ADAL" clId="{DCFA0F75-6FFC-4729-B44E-60F774108FB8}" dt="2024-11-11T18:42:27.034" v="1411" actId="478"/>
          <ac:grpSpMkLst>
            <pc:docMk/>
            <pc:sldMk cId="2287832356" sldId="2145707003"/>
            <ac:grpSpMk id="10" creationId="{018A15B8-D741-93EF-61D4-8EDEC118C501}"/>
          </ac:grpSpMkLst>
        </pc:grpChg>
        <pc:grpChg chg="del">
          <ac:chgData name="Ulrik Harnisch" userId="9e8d4388-1ad6-42ce-84d4-a406a1bf355f" providerId="ADAL" clId="{DCFA0F75-6FFC-4729-B44E-60F774108FB8}" dt="2024-11-11T18:42:27.034" v="1411" actId="478"/>
          <ac:grpSpMkLst>
            <pc:docMk/>
            <pc:sldMk cId="2287832356" sldId="2145707003"/>
            <ac:grpSpMk id="11" creationId="{71C42B0B-6BD3-45CC-5AC8-F8711E84C4A1}"/>
          </ac:grpSpMkLst>
        </pc:grpChg>
        <pc:grpChg chg="del">
          <ac:chgData name="Ulrik Harnisch" userId="9e8d4388-1ad6-42ce-84d4-a406a1bf355f" providerId="ADAL" clId="{DCFA0F75-6FFC-4729-B44E-60F774108FB8}" dt="2024-11-11T18:42:27.034" v="1411" actId="478"/>
          <ac:grpSpMkLst>
            <pc:docMk/>
            <pc:sldMk cId="2287832356" sldId="2145707003"/>
            <ac:grpSpMk id="13" creationId="{E257578B-EE7B-88A5-4CD9-5AD966D28377}"/>
          </ac:grpSpMkLst>
        </pc:grpChg>
        <pc:picChg chg="add mod">
          <ac:chgData name="Ulrik Harnisch" userId="9e8d4388-1ad6-42ce-84d4-a406a1bf355f" providerId="ADAL" clId="{DCFA0F75-6FFC-4729-B44E-60F774108FB8}" dt="2024-11-13T14:58:00.208" v="1751" actId="14100"/>
          <ac:picMkLst>
            <pc:docMk/>
            <pc:sldMk cId="2287832356" sldId="2145707003"/>
            <ac:picMk id="4" creationId="{372DFE07-2841-173E-9B7F-BF7EABE3029D}"/>
          </ac:picMkLst>
        </pc:picChg>
        <pc:picChg chg="add del mod">
          <ac:chgData name="Ulrik Harnisch" userId="9e8d4388-1ad6-42ce-84d4-a406a1bf355f" providerId="ADAL" clId="{DCFA0F75-6FFC-4729-B44E-60F774108FB8}" dt="2024-11-13T14:57:54.372" v="1750" actId="478"/>
          <ac:picMkLst>
            <pc:docMk/>
            <pc:sldMk cId="2287832356" sldId="2145707003"/>
            <ac:picMk id="7" creationId="{29D0FEC0-DA29-A364-EEDB-5AA3AC738BFF}"/>
          </ac:picMkLst>
        </pc:picChg>
      </pc:sldChg>
      <pc:sldChg chg="addSp delSp modSp add del mod addAnim delAnim">
        <pc:chgData name="Ulrik Harnisch" userId="9e8d4388-1ad6-42ce-84d4-a406a1bf355f" providerId="ADAL" clId="{DCFA0F75-6FFC-4729-B44E-60F774108FB8}" dt="2024-11-11T18:41:55.614" v="1404" actId="2890"/>
        <pc:sldMkLst>
          <pc:docMk/>
          <pc:sldMk cId="2730178810" sldId="2145707003"/>
        </pc:sldMkLst>
        <pc:spChg chg="mod">
          <ac:chgData name="Ulrik Harnisch" userId="9e8d4388-1ad6-42ce-84d4-a406a1bf355f" providerId="ADAL" clId="{DCFA0F75-6FFC-4729-B44E-60F774108FB8}" dt="2024-11-11T18:41:55.317" v="1403" actId="20577"/>
          <ac:spMkLst>
            <pc:docMk/>
            <pc:sldMk cId="2730178810" sldId="2145707003"/>
            <ac:spMk id="2" creationId="{5DFE0F84-D3C9-69EE-E272-07021309D478}"/>
          </ac:spMkLst>
        </pc:spChg>
        <pc:spChg chg="mod">
          <ac:chgData name="Ulrik Harnisch" userId="9e8d4388-1ad6-42ce-84d4-a406a1bf355f" providerId="ADAL" clId="{DCFA0F75-6FFC-4729-B44E-60F774108FB8}" dt="2024-11-11T18:41:55.177" v="1401" actId="6549"/>
          <ac:spMkLst>
            <pc:docMk/>
            <pc:sldMk cId="2730178810" sldId="2145707003"/>
            <ac:spMk id="25" creationId="{55670C2E-3292-2ABF-5564-783872599C5E}"/>
          </ac:spMkLst>
        </pc:spChg>
        <pc:grpChg chg="add del">
          <ac:chgData name="Ulrik Harnisch" userId="9e8d4388-1ad6-42ce-84d4-a406a1bf355f" providerId="ADAL" clId="{DCFA0F75-6FFC-4729-B44E-60F774108FB8}" dt="2024-11-11T18:41:55.193" v="1402" actId="478"/>
          <ac:grpSpMkLst>
            <pc:docMk/>
            <pc:sldMk cId="2730178810" sldId="2145707003"/>
            <ac:grpSpMk id="9" creationId="{6A8AE72B-91C8-AE8A-C83A-BD7F8806F181}"/>
          </ac:grpSpMkLst>
        </pc:grpChg>
        <pc:grpChg chg="add del">
          <ac:chgData name="Ulrik Harnisch" userId="9e8d4388-1ad6-42ce-84d4-a406a1bf355f" providerId="ADAL" clId="{DCFA0F75-6FFC-4729-B44E-60F774108FB8}" dt="2024-11-11T18:41:55.135" v="1400" actId="478"/>
          <ac:grpSpMkLst>
            <pc:docMk/>
            <pc:sldMk cId="2730178810" sldId="2145707003"/>
            <ac:grpSpMk id="10" creationId="{35B1D67E-4D24-7FCF-69D6-4138530F661B}"/>
          </ac:grpSpMkLst>
        </pc:grpChg>
        <pc:grpChg chg="add del">
          <ac:chgData name="Ulrik Harnisch" userId="9e8d4388-1ad6-42ce-84d4-a406a1bf355f" providerId="ADAL" clId="{DCFA0F75-6FFC-4729-B44E-60F774108FB8}" dt="2024-11-11T18:41:54.068" v="1398" actId="478"/>
          <ac:grpSpMkLst>
            <pc:docMk/>
            <pc:sldMk cId="2730178810" sldId="2145707003"/>
            <ac:grpSpMk id="11" creationId="{122CFAD3-BF33-50D3-8092-D5615B8611C2}"/>
          </ac:grpSpMkLst>
        </pc:grpChg>
        <pc:grpChg chg="add del">
          <ac:chgData name="Ulrik Harnisch" userId="9e8d4388-1ad6-42ce-84d4-a406a1bf355f" providerId="ADAL" clId="{DCFA0F75-6FFC-4729-B44E-60F774108FB8}" dt="2024-11-11T18:41:55.069" v="1399" actId="478"/>
          <ac:grpSpMkLst>
            <pc:docMk/>
            <pc:sldMk cId="2730178810" sldId="2145707003"/>
            <ac:grpSpMk id="13" creationId="{3D19B054-B455-0FF5-7FD9-B8C7B65EC56F}"/>
          </ac:grpSpMkLst>
        </pc:grpChg>
      </pc:sldChg>
      <pc:sldChg chg="add modAnim">
        <pc:chgData name="Ulrik Harnisch" userId="9e8d4388-1ad6-42ce-84d4-a406a1bf355f" providerId="ADAL" clId="{DCFA0F75-6FFC-4729-B44E-60F774108FB8}" dt="2024-11-13T15:21:21.407" v="1884"/>
        <pc:sldMkLst>
          <pc:docMk/>
          <pc:sldMk cId="1567023141" sldId="2145707004"/>
        </pc:sldMkLst>
      </pc:sldChg>
      <pc:sldChg chg="add">
        <pc:chgData name="Ulrik Harnisch" userId="9e8d4388-1ad6-42ce-84d4-a406a1bf355f" providerId="ADAL" clId="{DCFA0F75-6FFC-4729-B44E-60F774108FB8}" dt="2024-11-13T14:57:21.470" v="1744" actId="2890"/>
        <pc:sldMkLst>
          <pc:docMk/>
          <pc:sldMk cId="3187611129" sldId="2145707005"/>
        </pc:sldMkLst>
      </pc:sldChg>
      <pc:sldChg chg="addSp delSp modSp add mod">
        <pc:chgData name="Ulrik Harnisch" userId="9e8d4388-1ad6-42ce-84d4-a406a1bf355f" providerId="ADAL" clId="{DCFA0F75-6FFC-4729-B44E-60F774108FB8}" dt="2024-11-13T15:05:55.108" v="1872" actId="962"/>
        <pc:sldMkLst>
          <pc:docMk/>
          <pc:sldMk cId="2932939686" sldId="2145707006"/>
        </pc:sldMkLst>
        <pc:spChg chg="mod">
          <ac:chgData name="Ulrik Harnisch" userId="9e8d4388-1ad6-42ce-84d4-a406a1bf355f" providerId="ADAL" clId="{DCFA0F75-6FFC-4729-B44E-60F774108FB8}" dt="2024-11-13T15:05:33.056" v="1866" actId="20577"/>
          <ac:spMkLst>
            <pc:docMk/>
            <pc:sldMk cId="2932939686" sldId="2145707006"/>
            <ac:spMk id="2" creationId="{35D09895-4240-F1A8-BCEC-5E7F5FE19DBE}"/>
          </ac:spMkLst>
        </pc:spChg>
        <pc:spChg chg="del">
          <ac:chgData name="Ulrik Harnisch" userId="9e8d4388-1ad6-42ce-84d4-a406a1bf355f" providerId="ADAL" clId="{DCFA0F75-6FFC-4729-B44E-60F774108FB8}" dt="2024-11-13T15:05:27.618" v="1854" actId="478"/>
          <ac:spMkLst>
            <pc:docMk/>
            <pc:sldMk cId="2932939686" sldId="2145707006"/>
            <ac:spMk id="8" creationId="{0F1BF71A-29DF-DD26-4CC0-9C9F1F0E68FE}"/>
          </ac:spMkLst>
        </pc:spChg>
        <pc:spChg chg="del">
          <ac:chgData name="Ulrik Harnisch" userId="9e8d4388-1ad6-42ce-84d4-a406a1bf355f" providerId="ADAL" clId="{DCFA0F75-6FFC-4729-B44E-60F774108FB8}" dt="2024-11-13T15:05:27.618" v="1854" actId="478"/>
          <ac:spMkLst>
            <pc:docMk/>
            <pc:sldMk cId="2932939686" sldId="2145707006"/>
            <ac:spMk id="19" creationId="{5E8264CF-01AE-3961-3DA4-BF3E5924CD54}"/>
          </ac:spMkLst>
        </pc:spChg>
        <pc:spChg chg="del">
          <ac:chgData name="Ulrik Harnisch" userId="9e8d4388-1ad6-42ce-84d4-a406a1bf355f" providerId="ADAL" clId="{DCFA0F75-6FFC-4729-B44E-60F774108FB8}" dt="2024-11-13T15:05:27.618" v="1854" actId="478"/>
          <ac:spMkLst>
            <pc:docMk/>
            <pc:sldMk cId="2932939686" sldId="2145707006"/>
            <ac:spMk id="20" creationId="{AC6D2428-7B0A-43E0-FDB8-489D3FB0FF82}"/>
          </ac:spMkLst>
        </pc:spChg>
        <pc:picChg chg="add mod">
          <ac:chgData name="Ulrik Harnisch" userId="9e8d4388-1ad6-42ce-84d4-a406a1bf355f" providerId="ADAL" clId="{DCFA0F75-6FFC-4729-B44E-60F774108FB8}" dt="2024-11-13T15:05:55.108" v="1872" actId="962"/>
          <ac:picMkLst>
            <pc:docMk/>
            <pc:sldMk cId="2932939686" sldId="2145707006"/>
            <ac:picMk id="4" creationId="{8F7C36CE-A599-3074-90A8-3B5A8CFFF866}"/>
          </ac:picMkLst>
        </pc:picChg>
        <pc:picChg chg="del">
          <ac:chgData name="Ulrik Harnisch" userId="9e8d4388-1ad6-42ce-84d4-a406a1bf355f" providerId="ADAL" clId="{DCFA0F75-6FFC-4729-B44E-60F774108FB8}" dt="2024-11-13T15:05:27.618" v="1854" actId="478"/>
          <ac:picMkLst>
            <pc:docMk/>
            <pc:sldMk cId="2932939686" sldId="2145707006"/>
            <ac:picMk id="7" creationId="{53EDB3AC-1AC6-33D1-122E-D3EFB71BDCCA}"/>
          </ac:picMkLst>
        </pc:picChg>
      </pc:sldChg>
      <pc:sldChg chg="addSp delSp modSp add mod modShow">
        <pc:chgData name="Ulrik Harnisch" userId="9e8d4388-1ad6-42ce-84d4-a406a1bf355f" providerId="ADAL" clId="{DCFA0F75-6FFC-4729-B44E-60F774108FB8}" dt="2024-11-14T14:38:02.606" v="2767" actId="729"/>
        <pc:sldMkLst>
          <pc:docMk/>
          <pc:sldMk cId="1006624807" sldId="2145707007"/>
        </pc:sldMkLst>
        <pc:spChg chg="mod">
          <ac:chgData name="Ulrik Harnisch" userId="9e8d4388-1ad6-42ce-84d4-a406a1bf355f" providerId="ADAL" clId="{DCFA0F75-6FFC-4729-B44E-60F774108FB8}" dt="2024-11-14T14:23:21.608" v="1915" actId="20577"/>
          <ac:spMkLst>
            <pc:docMk/>
            <pc:sldMk cId="1006624807" sldId="2145707007"/>
            <ac:spMk id="2" creationId="{F652B6B1-CD60-24A8-281A-A8C649A29AAE}"/>
          </ac:spMkLst>
        </pc:spChg>
        <pc:spChg chg="del">
          <ac:chgData name="Ulrik Harnisch" userId="9e8d4388-1ad6-42ce-84d4-a406a1bf355f" providerId="ADAL" clId="{DCFA0F75-6FFC-4729-B44E-60F774108FB8}" dt="2024-11-14T14:23:26.157" v="1916" actId="478"/>
          <ac:spMkLst>
            <pc:docMk/>
            <pc:sldMk cId="1006624807" sldId="2145707007"/>
            <ac:spMk id="8" creationId="{9AAAC8C2-DDD2-2D40-4BF7-FD6CD2AFD446}"/>
          </ac:spMkLst>
        </pc:spChg>
        <pc:spChg chg="del">
          <ac:chgData name="Ulrik Harnisch" userId="9e8d4388-1ad6-42ce-84d4-a406a1bf355f" providerId="ADAL" clId="{DCFA0F75-6FFC-4729-B44E-60F774108FB8}" dt="2024-11-14T14:23:26.157" v="1916" actId="478"/>
          <ac:spMkLst>
            <pc:docMk/>
            <pc:sldMk cId="1006624807" sldId="2145707007"/>
            <ac:spMk id="19" creationId="{111AADBF-FB70-70D0-0139-628BC519E498}"/>
          </ac:spMkLst>
        </pc:spChg>
        <pc:spChg chg="del">
          <ac:chgData name="Ulrik Harnisch" userId="9e8d4388-1ad6-42ce-84d4-a406a1bf355f" providerId="ADAL" clId="{DCFA0F75-6FFC-4729-B44E-60F774108FB8}" dt="2024-11-14T14:23:26.157" v="1916" actId="478"/>
          <ac:spMkLst>
            <pc:docMk/>
            <pc:sldMk cId="1006624807" sldId="2145707007"/>
            <ac:spMk id="20" creationId="{513DF2E2-A0DA-F316-738B-F58A1A78B991}"/>
          </ac:spMkLst>
        </pc:spChg>
        <pc:picChg chg="add del">
          <ac:chgData name="Ulrik Harnisch" userId="9e8d4388-1ad6-42ce-84d4-a406a1bf355f" providerId="ADAL" clId="{DCFA0F75-6FFC-4729-B44E-60F774108FB8}" dt="2024-11-14T14:26:51.586" v="1919" actId="478"/>
          <ac:picMkLst>
            <pc:docMk/>
            <pc:sldMk cId="1006624807" sldId="2145707007"/>
            <ac:picMk id="4" creationId="{E20AD57F-01E7-5728-0D41-398D849B31D6}"/>
          </ac:picMkLst>
        </pc:picChg>
        <pc:picChg chg="del">
          <ac:chgData name="Ulrik Harnisch" userId="9e8d4388-1ad6-42ce-84d4-a406a1bf355f" providerId="ADAL" clId="{DCFA0F75-6FFC-4729-B44E-60F774108FB8}" dt="2024-11-14T14:23:26.157" v="1916" actId="478"/>
          <ac:picMkLst>
            <pc:docMk/>
            <pc:sldMk cId="1006624807" sldId="2145707007"/>
            <ac:picMk id="7" creationId="{A19777F6-0775-B1F2-1D6F-2E31CD7A2929}"/>
          </ac:picMkLst>
        </pc:picChg>
        <pc:picChg chg="add mod">
          <ac:chgData name="Ulrik Harnisch" userId="9e8d4388-1ad6-42ce-84d4-a406a1bf355f" providerId="ADAL" clId="{DCFA0F75-6FFC-4729-B44E-60F774108FB8}" dt="2024-11-14T14:27:09.858" v="1921" actId="1076"/>
          <ac:picMkLst>
            <pc:docMk/>
            <pc:sldMk cId="1006624807" sldId="2145707007"/>
            <ac:picMk id="9" creationId="{DFF3EF7E-AC24-BF3E-42D4-7D0A1E2E0C8F}"/>
          </ac:picMkLst>
        </pc:picChg>
      </pc:sldChg>
      <pc:sldChg chg="addSp modSp add mod modShow">
        <pc:chgData name="Ulrik Harnisch" userId="9e8d4388-1ad6-42ce-84d4-a406a1bf355f" providerId="ADAL" clId="{DCFA0F75-6FFC-4729-B44E-60F774108FB8}" dt="2024-11-14T14:38:02.606" v="2767" actId="729"/>
        <pc:sldMkLst>
          <pc:docMk/>
          <pc:sldMk cId="1762045368" sldId="2145707008"/>
        </pc:sldMkLst>
        <pc:spChg chg="add mod">
          <ac:chgData name="Ulrik Harnisch" userId="9e8d4388-1ad6-42ce-84d4-a406a1bf355f" providerId="ADAL" clId="{DCFA0F75-6FFC-4729-B44E-60F774108FB8}" dt="2024-11-14T14:27:54.048" v="1993" actId="20577"/>
          <ac:spMkLst>
            <pc:docMk/>
            <pc:sldMk cId="1762045368" sldId="2145707008"/>
            <ac:spMk id="3" creationId="{F369CC1F-60F6-320B-3BEB-15A7B05A56EC}"/>
          </ac:spMkLst>
        </pc:spChg>
      </pc:sldChg>
      <pc:sldChg chg="addSp delSp modSp add mod modShow">
        <pc:chgData name="Ulrik Harnisch" userId="9e8d4388-1ad6-42ce-84d4-a406a1bf355f" providerId="ADAL" clId="{DCFA0F75-6FFC-4729-B44E-60F774108FB8}" dt="2024-11-14T14:38:02.606" v="2767" actId="729"/>
        <pc:sldMkLst>
          <pc:docMk/>
          <pc:sldMk cId="4204183174" sldId="2145707009"/>
        </pc:sldMkLst>
        <pc:spChg chg="del">
          <ac:chgData name="Ulrik Harnisch" userId="9e8d4388-1ad6-42ce-84d4-a406a1bf355f" providerId="ADAL" clId="{DCFA0F75-6FFC-4729-B44E-60F774108FB8}" dt="2024-11-14T14:28:29.874" v="1995" actId="478"/>
          <ac:spMkLst>
            <pc:docMk/>
            <pc:sldMk cId="4204183174" sldId="2145707009"/>
            <ac:spMk id="3" creationId="{C0FDC349-6265-859D-9C11-FD7BA23F1375}"/>
          </ac:spMkLst>
        </pc:spChg>
        <pc:spChg chg="add mod">
          <ac:chgData name="Ulrik Harnisch" userId="9e8d4388-1ad6-42ce-84d4-a406a1bf355f" providerId="ADAL" clId="{DCFA0F75-6FFC-4729-B44E-60F774108FB8}" dt="2024-11-14T14:29:27.019" v="2128" actId="20577"/>
          <ac:spMkLst>
            <pc:docMk/>
            <pc:sldMk cId="4204183174" sldId="2145707009"/>
            <ac:spMk id="8" creationId="{C2251C25-F37E-26E2-1B31-4C980B051342}"/>
          </ac:spMkLst>
        </pc:spChg>
        <pc:picChg chg="del">
          <ac:chgData name="Ulrik Harnisch" userId="9e8d4388-1ad6-42ce-84d4-a406a1bf355f" providerId="ADAL" clId="{DCFA0F75-6FFC-4729-B44E-60F774108FB8}" dt="2024-11-14T14:28:29.874" v="1995" actId="478"/>
          <ac:picMkLst>
            <pc:docMk/>
            <pc:sldMk cId="4204183174" sldId="2145707009"/>
            <ac:picMk id="4" creationId="{B04B422D-233F-A987-49AD-8D80E932D3CE}"/>
          </ac:picMkLst>
        </pc:picChg>
        <pc:picChg chg="add mod">
          <ac:chgData name="Ulrik Harnisch" userId="9e8d4388-1ad6-42ce-84d4-a406a1bf355f" providerId="ADAL" clId="{DCFA0F75-6FFC-4729-B44E-60F774108FB8}" dt="2024-11-14T14:28:35.723" v="1997" actId="1076"/>
          <ac:picMkLst>
            <pc:docMk/>
            <pc:sldMk cId="4204183174" sldId="2145707009"/>
            <ac:picMk id="7" creationId="{B31D9B61-F2C0-F457-CBD1-3FA6A10A46A4}"/>
          </ac:picMkLst>
        </pc:picChg>
      </pc:sldChg>
      <pc:sldChg chg="addSp delSp modSp add mod modShow">
        <pc:chgData name="Ulrik Harnisch" userId="9e8d4388-1ad6-42ce-84d4-a406a1bf355f" providerId="ADAL" clId="{DCFA0F75-6FFC-4729-B44E-60F774108FB8}" dt="2024-11-14T14:38:02.606" v="2767" actId="729"/>
        <pc:sldMkLst>
          <pc:docMk/>
          <pc:sldMk cId="3133883013" sldId="2145707010"/>
        </pc:sldMkLst>
        <pc:spChg chg="mod">
          <ac:chgData name="Ulrik Harnisch" userId="9e8d4388-1ad6-42ce-84d4-a406a1bf355f" providerId="ADAL" clId="{DCFA0F75-6FFC-4729-B44E-60F774108FB8}" dt="2024-11-14T14:31:07.259" v="2309" actId="20577"/>
          <ac:spMkLst>
            <pc:docMk/>
            <pc:sldMk cId="3133883013" sldId="2145707010"/>
            <ac:spMk id="8" creationId="{F341524C-4D4F-2DA7-CD57-0924B251D44A}"/>
          </ac:spMkLst>
        </pc:spChg>
        <pc:picChg chg="add mod">
          <ac:chgData name="Ulrik Harnisch" userId="9e8d4388-1ad6-42ce-84d4-a406a1bf355f" providerId="ADAL" clId="{DCFA0F75-6FFC-4729-B44E-60F774108FB8}" dt="2024-11-14T14:29:53.386" v="2132" actId="1076"/>
          <ac:picMkLst>
            <pc:docMk/>
            <pc:sldMk cId="3133883013" sldId="2145707010"/>
            <ac:picMk id="4" creationId="{B5BEB832-6845-5E9A-B88A-574176EE9D5E}"/>
          </ac:picMkLst>
        </pc:picChg>
        <pc:picChg chg="del">
          <ac:chgData name="Ulrik Harnisch" userId="9e8d4388-1ad6-42ce-84d4-a406a1bf355f" providerId="ADAL" clId="{DCFA0F75-6FFC-4729-B44E-60F774108FB8}" dt="2024-11-14T14:29:47.537" v="2130" actId="478"/>
          <ac:picMkLst>
            <pc:docMk/>
            <pc:sldMk cId="3133883013" sldId="2145707010"/>
            <ac:picMk id="7" creationId="{CA3ECB2B-917E-6338-5023-B3F68AB1650C}"/>
          </ac:picMkLst>
        </pc:picChg>
      </pc:sldChg>
      <pc:sldChg chg="addSp delSp modSp add mod modShow">
        <pc:chgData name="Ulrik Harnisch" userId="9e8d4388-1ad6-42ce-84d4-a406a1bf355f" providerId="ADAL" clId="{DCFA0F75-6FFC-4729-B44E-60F774108FB8}" dt="2024-11-14T14:38:02.606" v="2767" actId="729"/>
        <pc:sldMkLst>
          <pc:docMk/>
          <pc:sldMk cId="4198884795" sldId="2145707011"/>
        </pc:sldMkLst>
        <pc:spChg chg="mod">
          <ac:chgData name="Ulrik Harnisch" userId="9e8d4388-1ad6-42ce-84d4-a406a1bf355f" providerId="ADAL" clId="{DCFA0F75-6FFC-4729-B44E-60F774108FB8}" dt="2024-11-14T14:32:55.799" v="2498" actId="20577"/>
          <ac:spMkLst>
            <pc:docMk/>
            <pc:sldMk cId="4198884795" sldId="2145707011"/>
            <ac:spMk id="8" creationId="{1424DB7B-F6CF-B5CF-EEE7-2F629C7523D9}"/>
          </ac:spMkLst>
        </pc:spChg>
        <pc:picChg chg="del">
          <ac:chgData name="Ulrik Harnisch" userId="9e8d4388-1ad6-42ce-84d4-a406a1bf355f" providerId="ADAL" clId="{DCFA0F75-6FFC-4729-B44E-60F774108FB8}" dt="2024-11-14T14:31:43.888" v="2311" actId="478"/>
          <ac:picMkLst>
            <pc:docMk/>
            <pc:sldMk cId="4198884795" sldId="2145707011"/>
            <ac:picMk id="4" creationId="{C1925025-6495-A874-97F4-AFF421E75FDA}"/>
          </ac:picMkLst>
        </pc:picChg>
        <pc:picChg chg="add mod">
          <ac:chgData name="Ulrik Harnisch" userId="9e8d4388-1ad6-42ce-84d4-a406a1bf355f" providerId="ADAL" clId="{DCFA0F75-6FFC-4729-B44E-60F774108FB8}" dt="2024-11-14T14:32:00.275" v="2316" actId="1076"/>
          <ac:picMkLst>
            <pc:docMk/>
            <pc:sldMk cId="4198884795" sldId="2145707011"/>
            <ac:picMk id="6" creationId="{22AA622B-93F2-A65A-6EBD-1CFEC62AFFF6}"/>
          </ac:picMkLst>
        </pc:picChg>
      </pc:sldChg>
      <pc:sldChg chg="addSp delSp modSp add mod modShow">
        <pc:chgData name="Ulrik Harnisch" userId="9e8d4388-1ad6-42ce-84d4-a406a1bf355f" providerId="ADAL" clId="{DCFA0F75-6FFC-4729-B44E-60F774108FB8}" dt="2024-11-14T14:38:02.606" v="2767" actId="729"/>
        <pc:sldMkLst>
          <pc:docMk/>
          <pc:sldMk cId="373186287" sldId="2145707012"/>
        </pc:sldMkLst>
        <pc:spChg chg="mod">
          <ac:chgData name="Ulrik Harnisch" userId="9e8d4388-1ad6-42ce-84d4-a406a1bf355f" providerId="ADAL" clId="{DCFA0F75-6FFC-4729-B44E-60F774108FB8}" dt="2024-11-14T14:37:40.779" v="2766" actId="20577"/>
          <ac:spMkLst>
            <pc:docMk/>
            <pc:sldMk cId="373186287" sldId="2145707012"/>
            <ac:spMk id="8" creationId="{D687C93C-ADE3-E1E0-41C1-167DFD8F1FA8}"/>
          </ac:spMkLst>
        </pc:spChg>
        <pc:picChg chg="add mod">
          <ac:chgData name="Ulrik Harnisch" userId="9e8d4388-1ad6-42ce-84d4-a406a1bf355f" providerId="ADAL" clId="{DCFA0F75-6FFC-4729-B44E-60F774108FB8}" dt="2024-11-14T14:35:13.339" v="2511" actId="14100"/>
          <ac:picMkLst>
            <pc:docMk/>
            <pc:sldMk cId="373186287" sldId="2145707012"/>
            <ac:picMk id="4" creationId="{FB18137F-49EB-CFEF-3B83-63D843E1CC51}"/>
          </ac:picMkLst>
        </pc:picChg>
        <pc:picChg chg="del">
          <ac:chgData name="Ulrik Harnisch" userId="9e8d4388-1ad6-42ce-84d4-a406a1bf355f" providerId="ADAL" clId="{DCFA0F75-6FFC-4729-B44E-60F774108FB8}" dt="2024-11-14T14:34:34.137" v="2500" actId="478"/>
          <ac:picMkLst>
            <pc:docMk/>
            <pc:sldMk cId="373186287" sldId="2145707012"/>
            <ac:picMk id="6" creationId="{C863E091-13F1-321B-B457-F80D403AFFC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A09DDA-0787-4B42-881F-6B3C239318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31845B-8C18-C246-A0D1-61FFD19631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301B5-88AD-1849-891D-EA2905EB5A88}" type="datetimeFigureOut">
              <a:rPr lang="en-US" smtClean="0"/>
              <a:t>11/14/2024</a:t>
            </a:fld>
            <a:endParaRPr lang="en-US"/>
          </a:p>
        </p:txBody>
      </p:sp>
      <p:sp>
        <p:nvSpPr>
          <p:cNvPr id="4" name="Footer Placeholder 3">
            <a:extLst>
              <a:ext uri="{FF2B5EF4-FFF2-40B4-BE49-F238E27FC236}">
                <a16:creationId xmlns:a16="http://schemas.microsoft.com/office/drawing/2014/main" id="{EC75FE6D-CCE1-E44E-89A4-77460EF6CC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AD6315B-F8F9-5649-8DCB-C363E729D5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A602F4-4C0C-5F4F-8771-7E15167AE556}" type="slidenum">
              <a:rPr lang="en-US" smtClean="0"/>
              <a:t>‹Nr.›</a:t>
            </a:fld>
            <a:endParaRPr lang="en-US"/>
          </a:p>
        </p:txBody>
      </p:sp>
    </p:spTree>
    <p:extLst>
      <p:ext uri="{BB962C8B-B14F-4D97-AF65-F5344CB8AC3E}">
        <p14:creationId xmlns:p14="http://schemas.microsoft.com/office/powerpoint/2010/main" val="19574555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50AB23-24A6-494C-BA00-B87242B78CB4}"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A530D-631F-4981-98F0-E6C07C67E1A3}" type="slidenum">
              <a:rPr lang="en-US" smtClean="0"/>
              <a:t>‹Nr.›</a:t>
            </a:fld>
            <a:endParaRPr lang="en-US"/>
          </a:p>
        </p:txBody>
      </p:sp>
    </p:spTree>
    <p:extLst>
      <p:ext uri="{BB962C8B-B14F-4D97-AF65-F5344CB8AC3E}">
        <p14:creationId xmlns:p14="http://schemas.microsoft.com/office/powerpoint/2010/main" val="3129541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3" name="Content Placeholder 2"/>
          <p:cNvSpPr>
            <a:spLocks noGrp="1"/>
          </p:cNvSpPr>
          <p:nvPr>
            <p:ph idx="1"/>
          </p:nvPr>
        </p:nvSpPr>
        <p:spPr>
          <a:xfrm>
            <a:off x="442912" y="2103120"/>
            <a:ext cx="11306175" cy="4073842"/>
          </a:xfrm>
        </p:spPr>
        <p:txBody>
          <a:bodyPr/>
          <a:lstStyle>
            <a:lvl1pPr marL="730250" indent="-730250">
              <a:lnSpc>
                <a:spcPct val="90000"/>
              </a:lnSpc>
              <a:spcBef>
                <a:spcPts val="0"/>
              </a:spcBef>
              <a:spcAft>
                <a:spcPts val="600"/>
              </a:spcAft>
              <a:buClr>
                <a:schemeClr val="accent1"/>
              </a:buClr>
              <a:buFont typeface="+mj-lt"/>
              <a:buAutoNum type="arabicPeriod"/>
              <a:tabLst>
                <a:tab pos="10623550" algn="r"/>
              </a:tabLst>
              <a:defRPr sz="2800" b="0">
                <a:solidFill>
                  <a:schemeClr val="tx1"/>
                </a:solidFill>
              </a:defRPr>
            </a:lvl1pPr>
            <a:lvl2pPr marL="730250" indent="0">
              <a:buClr>
                <a:schemeClr val="accent4"/>
              </a:buClr>
              <a:buFont typeface="+mj-lt"/>
              <a:buNone/>
              <a:tabLst>
                <a:tab pos="10623550" algn="r"/>
              </a:tabLst>
              <a:defRPr sz="1600"/>
            </a:lvl2pPr>
            <a:lvl3pPr marL="914400" indent="-182563">
              <a:lnSpc>
                <a:spcPct val="100000"/>
              </a:lnSpc>
              <a:tabLst>
                <a:tab pos="10623550" algn="r"/>
              </a:tabLst>
              <a:defRPr/>
            </a:lvl3pPr>
            <a:lvl4pPr marL="1096963" indent="-182563">
              <a:lnSpc>
                <a:spcPct val="100000"/>
              </a:lnSpc>
              <a:tabLst>
                <a:tab pos="10623550" algn="r"/>
              </a:tabLst>
              <a:defRPr/>
            </a:lvl4pPr>
            <a:lvl5pPr marL="1279525" indent="-182563">
              <a:lnSpc>
                <a:spcPct val="100000"/>
              </a:lnSpc>
              <a:tabLst>
                <a:tab pos="10623550" algn="r"/>
              </a:tabLst>
              <a:defRPr/>
            </a:lvl5pPr>
            <a:lvl6pPr marL="1462088" indent="-182563">
              <a:lnSpc>
                <a:spcPct val="100000"/>
              </a:lnSpc>
              <a:tabLst>
                <a:tab pos="10623550" algn="r"/>
              </a:tabLst>
              <a:defRPr/>
            </a:lvl6pPr>
            <a:lvl7pPr marL="1644650" indent="-182563">
              <a:lnSpc>
                <a:spcPct val="100000"/>
              </a:lnSpc>
              <a:tabLst>
                <a:tab pos="10623550" algn="r"/>
              </a:tabLst>
              <a:defRPr/>
            </a:lvl7pPr>
            <a:lvl8pPr marL="1828800" indent="-182563">
              <a:lnSpc>
                <a:spcPct val="100000"/>
              </a:lnSpc>
              <a:tabLst>
                <a:tab pos="10623550" algn="r"/>
              </a:tabLst>
              <a:defRPr/>
            </a:lvl8pPr>
            <a:lvl9pPr marL="2011363" indent="-182563">
              <a:lnSpc>
                <a:spcPct val="100000"/>
              </a:lnSpc>
              <a:tabLst>
                <a:tab pos="10623550" algn="r"/>
              </a:tabLst>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a:extLst>
              <a:ext uri="{FF2B5EF4-FFF2-40B4-BE49-F238E27FC236}">
                <a16:creationId xmlns:a16="http://schemas.microsoft.com/office/drawing/2014/main" id="{914C19FF-D79A-4835-84AD-282DC0F0DD80}"/>
              </a:ext>
            </a:extLst>
          </p:cNvPr>
          <p:cNvSpPr>
            <a:spLocks noGrp="1"/>
          </p:cNvSpPr>
          <p:nvPr>
            <p:ph type="dt" sz="half" idx="10"/>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8" name="Footer Placeholder 7">
            <a:extLst>
              <a:ext uri="{FF2B5EF4-FFF2-40B4-BE49-F238E27FC236}">
                <a16:creationId xmlns:a16="http://schemas.microsoft.com/office/drawing/2014/main" id="{2AA82929-8196-430E-A93D-A0AF5EEA7867}"/>
              </a:ext>
            </a:extLst>
          </p:cNvPr>
          <p:cNvSpPr>
            <a:spLocks noGrp="1"/>
          </p:cNvSpPr>
          <p:nvPr>
            <p:ph type="ftr" sz="quarter" idx="11"/>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9" name="Slide Number Placeholder 8">
            <a:extLst>
              <a:ext uri="{FF2B5EF4-FFF2-40B4-BE49-F238E27FC236}">
                <a16:creationId xmlns:a16="http://schemas.microsoft.com/office/drawing/2014/main" id="{9A6759B8-FC59-45F1-A00B-FAFCD8909C19}"/>
              </a:ext>
            </a:extLst>
          </p:cNvPr>
          <p:cNvSpPr>
            <a:spLocks noGrp="1"/>
          </p:cNvSpPr>
          <p:nvPr>
            <p:ph type="sldNum" sz="quarter" idx="12"/>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2EA76FD7-E8E4-42B9-9F77-67EB30126534}" type="slidenum">
              <a:rPr lang="de-DE" smtClean="0"/>
              <a:pPr/>
              <a:t>‹Nr.›</a:t>
            </a:fld>
            <a:endParaRPr lang="de-DE"/>
          </a:p>
        </p:txBody>
      </p:sp>
    </p:spTree>
    <p:extLst>
      <p:ext uri="{BB962C8B-B14F-4D97-AF65-F5344CB8AC3E}">
        <p14:creationId xmlns:p14="http://schemas.microsoft.com/office/powerpoint/2010/main" val="2123520662"/>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3" y="432000"/>
            <a:ext cx="5317807" cy="1387275"/>
          </a:xfrm>
          <a:prstGeom prst="rect">
            <a:avLst/>
          </a:prstGeom>
        </p:spPr>
        <p:txBody>
          <a:bodyPr/>
          <a:lstStyle>
            <a:lvl1pPr>
              <a:defRPr/>
            </a:lvl1pPr>
          </a:lstStyle>
          <a:p>
            <a:r>
              <a:rPr lang="en-US"/>
              <a:t>[Slide title]</a:t>
            </a:r>
          </a:p>
        </p:txBody>
      </p:sp>
      <p:sp>
        <p:nvSpPr>
          <p:cNvPr id="3" name="Content Placeholder 2"/>
          <p:cNvSpPr>
            <a:spLocks noGrp="1"/>
          </p:cNvSpPr>
          <p:nvPr>
            <p:ph sz="half" idx="1"/>
          </p:nvPr>
        </p:nvSpPr>
        <p:spPr>
          <a:xfrm>
            <a:off x="442913" y="2103438"/>
            <a:ext cx="5317807" cy="4068761"/>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8" name="Picture Placeholder 2">
            <a:extLst>
              <a:ext uri="{FF2B5EF4-FFF2-40B4-BE49-F238E27FC236}">
                <a16:creationId xmlns:a16="http://schemas.microsoft.com/office/drawing/2014/main" id="{2BED7AA0-17C2-48FB-ABC4-C692036AAF8C}"/>
              </a:ext>
            </a:extLst>
          </p:cNvPr>
          <p:cNvSpPr>
            <a:spLocks noGrp="1"/>
          </p:cNvSpPr>
          <p:nvPr>
            <p:ph type="pic" sz="quarter" idx="13"/>
          </p:nvPr>
        </p:nvSpPr>
        <p:spPr>
          <a:xfrm>
            <a:off x="6096000" y="0"/>
            <a:ext cx="6096000" cy="685800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4" name="Date Placeholder 3">
            <a:extLst>
              <a:ext uri="{FF2B5EF4-FFF2-40B4-BE49-F238E27FC236}">
                <a16:creationId xmlns:a16="http://schemas.microsoft.com/office/drawing/2014/main" id="{4811009C-4BB4-4C9A-B146-77466962B0BB}"/>
              </a:ext>
            </a:extLst>
          </p:cNvPr>
          <p:cNvSpPr>
            <a:spLocks noGrp="1"/>
          </p:cNvSpPr>
          <p:nvPr>
            <p:ph type="dt" sz="half" idx="14"/>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47E3D8BD-7B9F-424F-AEE7-CAF47C713B94}"/>
              </a:ext>
            </a:extLst>
          </p:cNvPr>
          <p:cNvSpPr>
            <a:spLocks noGrp="1"/>
          </p:cNvSpPr>
          <p:nvPr>
            <p:ph type="ftr" sz="quarter" idx="15"/>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10F24E25-0854-4EFF-8813-D2B1F90C308E}"/>
              </a:ext>
            </a:extLst>
          </p:cNvPr>
          <p:cNvSpPr>
            <a:spLocks noGrp="1"/>
          </p:cNvSpPr>
          <p:nvPr>
            <p:ph type="sldNum" sz="quarter" idx="16"/>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E804F0BC-8A48-41C9-86F0-6E37A70D8D9D}" type="slidenum">
              <a:rPr lang="de-DE" smtClean="0"/>
              <a:pPr/>
              <a:t>‹Nr.›</a:t>
            </a:fld>
            <a:endParaRPr lang="de-DE"/>
          </a:p>
        </p:txBody>
      </p:sp>
    </p:spTree>
    <p:extLst>
      <p:ext uri="{BB962C8B-B14F-4D97-AF65-F5344CB8AC3E}">
        <p14:creationId xmlns:p14="http://schemas.microsoft.com/office/powerpoint/2010/main" val="3162387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Image - Subtitle">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42914" y="430514"/>
            <a:ext cx="5317806" cy="502920"/>
          </a:xfrm>
          <a:prstGeom prst="rect">
            <a:avLst/>
          </a:prstGeom>
        </p:spPr>
        <p:txBody>
          <a:bodyPr/>
          <a:lstStyle>
            <a:lvl1pPr>
              <a:defRPr/>
            </a:lvl1pPr>
          </a:lstStyle>
          <a:p>
            <a:r>
              <a:rPr lang="en-US"/>
              <a:t>[Slide title]</a:t>
            </a:r>
          </a:p>
        </p:txBody>
      </p:sp>
      <p:sp>
        <p:nvSpPr>
          <p:cNvPr id="7" name="Subtitle 2">
            <a:extLst>
              <a:ext uri="{FF2B5EF4-FFF2-40B4-BE49-F238E27FC236}">
                <a16:creationId xmlns:a16="http://schemas.microsoft.com/office/drawing/2014/main" id="{339845CC-465C-0147-BB19-41367E39D82E}"/>
              </a:ext>
            </a:extLst>
          </p:cNvPr>
          <p:cNvSpPr>
            <a:spLocks noGrp="1"/>
          </p:cNvSpPr>
          <p:nvPr>
            <p:ph type="subTitle" idx="16" hasCustomPrompt="1"/>
          </p:nvPr>
        </p:nvSpPr>
        <p:spPr>
          <a:xfrm>
            <a:off x="442912" y="933433"/>
            <a:ext cx="5317808"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3" name="Content Placeholder 2"/>
          <p:cNvSpPr>
            <a:spLocks noGrp="1"/>
          </p:cNvSpPr>
          <p:nvPr>
            <p:ph sz="half" idx="1"/>
          </p:nvPr>
        </p:nvSpPr>
        <p:spPr>
          <a:xfrm>
            <a:off x="442913" y="2103438"/>
            <a:ext cx="5317807"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Picture Placeholder 2"/>
          <p:cNvSpPr>
            <a:spLocks noGrp="1"/>
          </p:cNvSpPr>
          <p:nvPr>
            <p:ph type="pic" sz="quarter" idx="13"/>
          </p:nvPr>
        </p:nvSpPr>
        <p:spPr>
          <a:xfrm>
            <a:off x="6096000" y="0"/>
            <a:ext cx="6096000" cy="685800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2" name="Date Placeholder 1">
            <a:extLst>
              <a:ext uri="{FF2B5EF4-FFF2-40B4-BE49-F238E27FC236}">
                <a16:creationId xmlns:a16="http://schemas.microsoft.com/office/drawing/2014/main" id="{EE424191-37C2-4E03-9BA8-729A096D8008}"/>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A29E565D-D29D-4D80-9CFB-42C679832A94}"/>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E967AE24-C5DB-4F60-8BDA-5C5EFE715939}"/>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F85D92B7-C9F0-4924-9B8F-55AD5AF8C10D}" type="slidenum">
              <a:rPr lang="de-DE" smtClean="0"/>
              <a:pPr/>
              <a:t>‹Nr.›</a:t>
            </a:fld>
            <a:endParaRPr lang="de-DE"/>
          </a:p>
        </p:txBody>
      </p:sp>
    </p:spTree>
    <p:extLst>
      <p:ext uri="{BB962C8B-B14F-4D97-AF65-F5344CB8AC3E}">
        <p14:creationId xmlns:p14="http://schemas.microsoft.com/office/powerpoint/2010/main" val="155611129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3" name="Content Placeholder 2"/>
          <p:cNvSpPr>
            <a:spLocks noGrp="1"/>
          </p:cNvSpPr>
          <p:nvPr>
            <p:ph sz="half" idx="1"/>
          </p:nvPr>
        </p:nvSpPr>
        <p:spPr>
          <a:xfrm>
            <a:off x="442913" y="2103438"/>
            <a:ext cx="3529012"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4332288" y="2103438"/>
            <a:ext cx="3529012"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2" name="Content Placeholder 4"/>
          <p:cNvSpPr>
            <a:spLocks noGrp="1"/>
          </p:cNvSpPr>
          <p:nvPr>
            <p:ph sz="half" idx="13"/>
          </p:nvPr>
        </p:nvSpPr>
        <p:spPr>
          <a:xfrm>
            <a:off x="8220076" y="2103438"/>
            <a:ext cx="3529012"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10565D62-2DAA-4DBB-9F26-D4539F12D2E9}"/>
              </a:ext>
            </a:extLst>
          </p:cNvPr>
          <p:cNvSpPr>
            <a:spLocks noGrp="1"/>
          </p:cNvSpPr>
          <p:nvPr>
            <p:ph type="dt" sz="half" idx="14"/>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81BB96BC-FE78-4242-937F-B2CB6BF4D3F1}"/>
              </a:ext>
            </a:extLst>
          </p:cNvPr>
          <p:cNvSpPr>
            <a:spLocks noGrp="1"/>
          </p:cNvSpPr>
          <p:nvPr>
            <p:ph type="ftr" sz="quarter" idx="15"/>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7" name="Slide Number Placeholder 6">
            <a:extLst>
              <a:ext uri="{FF2B5EF4-FFF2-40B4-BE49-F238E27FC236}">
                <a16:creationId xmlns:a16="http://schemas.microsoft.com/office/drawing/2014/main" id="{C1CFB138-B23A-4CA1-B93C-EE9DFD7D3F3D}"/>
              </a:ext>
            </a:extLst>
          </p:cNvPr>
          <p:cNvSpPr>
            <a:spLocks noGrp="1"/>
          </p:cNvSpPr>
          <p:nvPr>
            <p:ph type="sldNum" sz="quarter" idx="16"/>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056EFA3A-0A2E-41C1-9D33-2C466E89D052}" type="slidenum">
              <a:rPr lang="de-DE" smtClean="0"/>
              <a:pPr/>
              <a:t>‹Nr.›</a:t>
            </a:fld>
            <a:endParaRPr lang="de-DE"/>
          </a:p>
        </p:txBody>
      </p:sp>
    </p:spTree>
    <p:extLst>
      <p:ext uri="{BB962C8B-B14F-4D97-AF65-F5344CB8AC3E}">
        <p14:creationId xmlns:p14="http://schemas.microsoft.com/office/powerpoint/2010/main" val="2323019015"/>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 Subtitl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8" name="Subtitle 2">
            <a:extLst>
              <a:ext uri="{FF2B5EF4-FFF2-40B4-BE49-F238E27FC236}">
                <a16:creationId xmlns:a16="http://schemas.microsoft.com/office/drawing/2014/main" id="{B56B3548-5EB8-714F-93B3-BD8CE8C6C99A}"/>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3" name="Content Placeholder 2"/>
          <p:cNvSpPr>
            <a:spLocks noGrp="1"/>
          </p:cNvSpPr>
          <p:nvPr>
            <p:ph sz="half" idx="1"/>
          </p:nvPr>
        </p:nvSpPr>
        <p:spPr>
          <a:xfrm>
            <a:off x="442913" y="2103439"/>
            <a:ext cx="3529012"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4332288" y="2103439"/>
            <a:ext cx="3529012"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2" name="Content Placeholder 4"/>
          <p:cNvSpPr>
            <a:spLocks noGrp="1"/>
          </p:cNvSpPr>
          <p:nvPr>
            <p:ph sz="half" idx="13"/>
          </p:nvPr>
        </p:nvSpPr>
        <p:spPr>
          <a:xfrm>
            <a:off x="8220076" y="2103439"/>
            <a:ext cx="3529012"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624378F4-CC48-433E-9D2D-F696A96BED91}"/>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1C371E1A-D20B-48FA-9385-DD81A4EA5B87}"/>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3F41B2F6-1DD4-4235-9804-632C44B43B32}"/>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F711BF8A-96EE-44C1-9652-89D8DC3ABB08}" type="slidenum">
              <a:rPr lang="de-DE" smtClean="0"/>
              <a:pPr/>
              <a:t>‹Nr.›</a:t>
            </a:fld>
            <a:endParaRPr lang="de-DE"/>
          </a:p>
        </p:txBody>
      </p:sp>
    </p:spTree>
    <p:extLst>
      <p:ext uri="{BB962C8B-B14F-4D97-AF65-F5344CB8AC3E}">
        <p14:creationId xmlns:p14="http://schemas.microsoft.com/office/powerpoint/2010/main" val="55285606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3" name="Content Placeholder 2"/>
          <p:cNvSpPr>
            <a:spLocks noGrp="1"/>
          </p:cNvSpPr>
          <p:nvPr>
            <p:ph sz="half" idx="1"/>
          </p:nvPr>
        </p:nvSpPr>
        <p:spPr>
          <a:xfrm>
            <a:off x="442913" y="2103438"/>
            <a:ext cx="2556000"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3360613" y="2103438"/>
            <a:ext cx="2556000"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Content Placeholder 4"/>
          <p:cNvSpPr>
            <a:spLocks noGrp="1"/>
          </p:cNvSpPr>
          <p:nvPr>
            <p:ph sz="half" idx="13"/>
          </p:nvPr>
        </p:nvSpPr>
        <p:spPr>
          <a:xfrm>
            <a:off x="6275388" y="2103438"/>
            <a:ext cx="2556000"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Content Placeholder 5"/>
          <p:cNvSpPr>
            <a:spLocks noGrp="1"/>
          </p:cNvSpPr>
          <p:nvPr>
            <p:ph sz="half" idx="14"/>
          </p:nvPr>
        </p:nvSpPr>
        <p:spPr>
          <a:xfrm>
            <a:off x="9190163" y="2103438"/>
            <a:ext cx="2556000"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212FC5B0-A64C-484D-9525-5D5DAAF20279}"/>
              </a:ext>
            </a:extLst>
          </p:cNvPr>
          <p:cNvSpPr>
            <a:spLocks noGrp="1"/>
          </p:cNvSpPr>
          <p:nvPr>
            <p:ph type="dt" sz="half" idx="15"/>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B13E2452-774D-427E-B792-C0CF33E02CD4}"/>
              </a:ext>
            </a:extLst>
          </p:cNvPr>
          <p:cNvSpPr>
            <a:spLocks noGrp="1"/>
          </p:cNvSpPr>
          <p:nvPr>
            <p:ph type="ftr" sz="quarter" idx="16"/>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8" name="Slide Number Placeholder 7">
            <a:extLst>
              <a:ext uri="{FF2B5EF4-FFF2-40B4-BE49-F238E27FC236}">
                <a16:creationId xmlns:a16="http://schemas.microsoft.com/office/drawing/2014/main" id="{2F3747D2-88DE-42D4-92B4-277C2EEBA2BE}"/>
              </a:ext>
            </a:extLst>
          </p:cNvPr>
          <p:cNvSpPr>
            <a:spLocks noGrp="1"/>
          </p:cNvSpPr>
          <p:nvPr>
            <p:ph type="sldNum" sz="quarter" idx="17"/>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336A439E-74A5-4D8F-94CD-8EDCB2DAA26D}" type="slidenum">
              <a:rPr lang="de-DE" smtClean="0"/>
              <a:pPr/>
              <a:t>‹Nr.›</a:t>
            </a:fld>
            <a:endParaRPr lang="de-DE"/>
          </a:p>
        </p:txBody>
      </p:sp>
    </p:spTree>
    <p:extLst>
      <p:ext uri="{BB962C8B-B14F-4D97-AF65-F5344CB8AC3E}">
        <p14:creationId xmlns:p14="http://schemas.microsoft.com/office/powerpoint/2010/main" val="113966472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 Subtitl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11" name="Subtitle 2">
            <a:extLst>
              <a:ext uri="{FF2B5EF4-FFF2-40B4-BE49-F238E27FC236}">
                <a16:creationId xmlns:a16="http://schemas.microsoft.com/office/drawing/2014/main" id="{42F08066-BCE7-3945-BE4E-1DEA43569B7F}"/>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3" name="Content Placeholder 2"/>
          <p:cNvSpPr>
            <a:spLocks noGrp="1"/>
          </p:cNvSpPr>
          <p:nvPr>
            <p:ph sz="half" idx="1"/>
          </p:nvPr>
        </p:nvSpPr>
        <p:spPr>
          <a:xfrm>
            <a:off x="442913" y="2103438"/>
            <a:ext cx="2556000"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3360613" y="2103438"/>
            <a:ext cx="2556000"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Content Placeholder 4"/>
          <p:cNvSpPr>
            <a:spLocks noGrp="1"/>
          </p:cNvSpPr>
          <p:nvPr>
            <p:ph sz="half" idx="13"/>
          </p:nvPr>
        </p:nvSpPr>
        <p:spPr>
          <a:xfrm>
            <a:off x="6275388" y="2103438"/>
            <a:ext cx="2556000"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Content Placeholder 5"/>
          <p:cNvSpPr>
            <a:spLocks noGrp="1"/>
          </p:cNvSpPr>
          <p:nvPr>
            <p:ph sz="half" idx="14"/>
          </p:nvPr>
        </p:nvSpPr>
        <p:spPr>
          <a:xfrm>
            <a:off x="9190163" y="2103438"/>
            <a:ext cx="2556000"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0D6E3885-9F46-4ABA-BFF3-F7D25B0D5DBA}"/>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36ED6EBF-2760-446F-A6CA-C0787A104898}"/>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8" name="Slide Number Placeholder 7">
            <a:extLst>
              <a:ext uri="{FF2B5EF4-FFF2-40B4-BE49-F238E27FC236}">
                <a16:creationId xmlns:a16="http://schemas.microsoft.com/office/drawing/2014/main" id="{76734E7F-6F4E-4B20-9FF1-B01421CD9E94}"/>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2B3D9E5A-EEDD-498F-8CB4-1F04D8E69F71}" type="slidenum">
              <a:rPr lang="de-DE" smtClean="0"/>
              <a:pPr/>
              <a:t>‹Nr.›</a:t>
            </a:fld>
            <a:endParaRPr lang="de-DE"/>
          </a:p>
        </p:txBody>
      </p:sp>
    </p:spTree>
    <p:extLst>
      <p:ext uri="{BB962C8B-B14F-4D97-AF65-F5344CB8AC3E}">
        <p14:creationId xmlns:p14="http://schemas.microsoft.com/office/powerpoint/2010/main" val="254347932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3" name="Content Placeholder 2"/>
          <p:cNvSpPr>
            <a:spLocks noGrp="1"/>
          </p:cNvSpPr>
          <p:nvPr>
            <p:ph sz="half" idx="1"/>
          </p:nvPr>
        </p:nvSpPr>
        <p:spPr>
          <a:xfrm>
            <a:off x="442913"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2777045"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Content Placeholder 4"/>
          <p:cNvSpPr>
            <a:spLocks noGrp="1"/>
          </p:cNvSpPr>
          <p:nvPr>
            <p:ph sz="half" idx="13"/>
          </p:nvPr>
        </p:nvSpPr>
        <p:spPr>
          <a:xfrm>
            <a:off x="5111177"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Content Placeholder 5"/>
          <p:cNvSpPr>
            <a:spLocks noGrp="1"/>
          </p:cNvSpPr>
          <p:nvPr>
            <p:ph sz="half" idx="14"/>
          </p:nvPr>
        </p:nvSpPr>
        <p:spPr>
          <a:xfrm>
            <a:off x="7445309"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6"/>
          <p:cNvSpPr>
            <a:spLocks noGrp="1"/>
          </p:cNvSpPr>
          <p:nvPr>
            <p:ph sz="half" idx="15"/>
          </p:nvPr>
        </p:nvSpPr>
        <p:spPr>
          <a:xfrm>
            <a:off x="9779443"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A6224118-75CF-443F-8F83-47C014180947}"/>
              </a:ext>
            </a:extLst>
          </p:cNvPr>
          <p:cNvSpPr>
            <a:spLocks noGrp="1"/>
          </p:cNvSpPr>
          <p:nvPr>
            <p:ph type="dt" sz="half" idx="16"/>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E5C3F0D0-6193-415F-B2DD-23C7E7645909}"/>
              </a:ext>
            </a:extLst>
          </p:cNvPr>
          <p:cNvSpPr>
            <a:spLocks noGrp="1"/>
          </p:cNvSpPr>
          <p:nvPr>
            <p:ph type="ftr" sz="quarter" idx="17"/>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8" name="Slide Number Placeholder 7">
            <a:extLst>
              <a:ext uri="{FF2B5EF4-FFF2-40B4-BE49-F238E27FC236}">
                <a16:creationId xmlns:a16="http://schemas.microsoft.com/office/drawing/2014/main" id="{D8C9C3D1-6CE3-447F-A310-A98580FC1B6F}"/>
              </a:ext>
            </a:extLst>
          </p:cNvPr>
          <p:cNvSpPr>
            <a:spLocks noGrp="1"/>
          </p:cNvSpPr>
          <p:nvPr>
            <p:ph type="sldNum" sz="quarter" idx="18"/>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27597121-E1D2-48F8-92D0-9CBA7044B604}" type="slidenum">
              <a:rPr lang="de-DE" smtClean="0"/>
              <a:pPr/>
              <a:t>‹Nr.›</a:t>
            </a:fld>
            <a:endParaRPr lang="de-DE"/>
          </a:p>
        </p:txBody>
      </p:sp>
    </p:spTree>
    <p:extLst>
      <p:ext uri="{BB962C8B-B14F-4D97-AF65-F5344CB8AC3E}">
        <p14:creationId xmlns:p14="http://schemas.microsoft.com/office/powerpoint/2010/main" val="1045707198"/>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ve Content - Subtitl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12" name="Subtitle 2">
            <a:extLst>
              <a:ext uri="{FF2B5EF4-FFF2-40B4-BE49-F238E27FC236}">
                <a16:creationId xmlns:a16="http://schemas.microsoft.com/office/drawing/2014/main" id="{BCBFC701-7287-1F4F-B6FA-1BECCBF324C6}"/>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3" name="Content Placeholder 2"/>
          <p:cNvSpPr>
            <a:spLocks noGrp="1"/>
          </p:cNvSpPr>
          <p:nvPr>
            <p:ph sz="half" idx="1"/>
          </p:nvPr>
        </p:nvSpPr>
        <p:spPr>
          <a:xfrm>
            <a:off x="442913"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2777045"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Content Placeholder 4"/>
          <p:cNvSpPr>
            <a:spLocks noGrp="1"/>
          </p:cNvSpPr>
          <p:nvPr>
            <p:ph sz="half" idx="13"/>
          </p:nvPr>
        </p:nvSpPr>
        <p:spPr>
          <a:xfrm>
            <a:off x="5111177"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Content Placeholder 5"/>
          <p:cNvSpPr>
            <a:spLocks noGrp="1"/>
          </p:cNvSpPr>
          <p:nvPr>
            <p:ph sz="half" idx="14"/>
          </p:nvPr>
        </p:nvSpPr>
        <p:spPr>
          <a:xfrm>
            <a:off x="7445309"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6"/>
          <p:cNvSpPr>
            <a:spLocks noGrp="1"/>
          </p:cNvSpPr>
          <p:nvPr>
            <p:ph sz="half" idx="15"/>
          </p:nvPr>
        </p:nvSpPr>
        <p:spPr>
          <a:xfrm>
            <a:off x="9779443" y="2103438"/>
            <a:ext cx="1972800"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C83CD576-AC52-4D93-A167-3D9DE1EF9E71}"/>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80351C92-33C8-4794-8946-84F2C42E2050}"/>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8" name="Slide Number Placeholder 7">
            <a:extLst>
              <a:ext uri="{FF2B5EF4-FFF2-40B4-BE49-F238E27FC236}">
                <a16:creationId xmlns:a16="http://schemas.microsoft.com/office/drawing/2014/main" id="{E50ECE27-4DC0-41DE-960D-7BBC8A95CDF7}"/>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3CF2E402-2C93-4077-964B-066DF277678E}" type="slidenum">
              <a:rPr lang="de-DE" smtClean="0"/>
              <a:pPr/>
              <a:t>‹Nr.›</a:t>
            </a:fld>
            <a:endParaRPr lang="de-DE"/>
          </a:p>
        </p:txBody>
      </p:sp>
    </p:spTree>
    <p:extLst>
      <p:ext uri="{BB962C8B-B14F-4D97-AF65-F5344CB8AC3E}">
        <p14:creationId xmlns:p14="http://schemas.microsoft.com/office/powerpoint/2010/main" val="3129817039"/>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10" name="Picture Placeholder 2"/>
          <p:cNvSpPr>
            <a:spLocks noGrp="1"/>
          </p:cNvSpPr>
          <p:nvPr>
            <p:ph type="pic" sz="quarter" idx="13"/>
          </p:nvPr>
        </p:nvSpPr>
        <p:spPr>
          <a:xfrm>
            <a:off x="442912" y="2100263"/>
            <a:ext cx="3529013" cy="301752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16" name="Picture Placeholder 3"/>
          <p:cNvSpPr>
            <a:spLocks noGrp="1"/>
          </p:cNvSpPr>
          <p:nvPr>
            <p:ph type="pic" sz="quarter" idx="15"/>
          </p:nvPr>
        </p:nvSpPr>
        <p:spPr>
          <a:xfrm>
            <a:off x="4331494" y="2100263"/>
            <a:ext cx="3529013" cy="301752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18" name="Picture Placeholder 4"/>
          <p:cNvSpPr>
            <a:spLocks noGrp="1"/>
          </p:cNvSpPr>
          <p:nvPr>
            <p:ph type="pic" sz="quarter" idx="17"/>
          </p:nvPr>
        </p:nvSpPr>
        <p:spPr>
          <a:xfrm>
            <a:off x="8220075" y="2100263"/>
            <a:ext cx="3529013" cy="301752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7" name="Content Placeholder 2">
            <a:extLst>
              <a:ext uri="{FF2B5EF4-FFF2-40B4-BE49-F238E27FC236}">
                <a16:creationId xmlns:a16="http://schemas.microsoft.com/office/drawing/2014/main" id="{CF36C29E-E542-4CF8-8350-7B2993AB9F11}"/>
              </a:ext>
            </a:extLst>
          </p:cNvPr>
          <p:cNvSpPr>
            <a:spLocks noGrp="1"/>
          </p:cNvSpPr>
          <p:nvPr>
            <p:ph sz="quarter" idx="20"/>
          </p:nvPr>
        </p:nvSpPr>
        <p:spPr>
          <a:xfrm>
            <a:off x="442913" y="5280025"/>
            <a:ext cx="3529012" cy="892175"/>
          </a:xfrm>
        </p:spPr>
        <p:txBody>
          <a:bodyPr/>
          <a:lstStyle>
            <a:lvl1pPr>
              <a:defRPr sz="1200"/>
            </a:lvl1pPr>
            <a:lvl2pPr>
              <a:defRPr sz="1600"/>
            </a:lvl2pPr>
            <a:lvl3pPr marL="0" indent="0">
              <a:buNone/>
              <a:defRPr/>
            </a:lvl3pPr>
          </a:lstStyle>
          <a:p>
            <a:pPr lvl="0"/>
            <a:r>
              <a:rPr lang="de-DE"/>
              <a:t>Mastertextformat bearbeiten</a:t>
            </a:r>
          </a:p>
          <a:p>
            <a:pPr lvl="1"/>
            <a:r>
              <a:rPr lang="de-DE"/>
              <a:t>Zweite Ebene</a:t>
            </a:r>
          </a:p>
        </p:txBody>
      </p:sp>
      <p:sp>
        <p:nvSpPr>
          <p:cNvPr id="23" name="Content Placeholder 3">
            <a:extLst>
              <a:ext uri="{FF2B5EF4-FFF2-40B4-BE49-F238E27FC236}">
                <a16:creationId xmlns:a16="http://schemas.microsoft.com/office/drawing/2014/main" id="{5E49564D-E876-4F96-AA36-94443DF6A6B4}"/>
              </a:ext>
            </a:extLst>
          </p:cNvPr>
          <p:cNvSpPr>
            <a:spLocks noGrp="1"/>
          </p:cNvSpPr>
          <p:nvPr>
            <p:ph sz="quarter" idx="21"/>
          </p:nvPr>
        </p:nvSpPr>
        <p:spPr>
          <a:xfrm>
            <a:off x="4331495" y="5280025"/>
            <a:ext cx="3529012" cy="892175"/>
          </a:xfrm>
        </p:spPr>
        <p:txBody>
          <a:bodyPr/>
          <a:lstStyle>
            <a:lvl1pPr>
              <a:defRPr sz="1200"/>
            </a:lvl1pPr>
            <a:lvl2pPr>
              <a:defRPr sz="1600"/>
            </a:lvl2pPr>
            <a:lvl3pPr marL="0" indent="0">
              <a:buNone/>
              <a:defRPr/>
            </a:lvl3pPr>
          </a:lstStyle>
          <a:p>
            <a:pPr lvl="0"/>
            <a:r>
              <a:rPr lang="de-DE"/>
              <a:t>Mastertextformat bearbeiten</a:t>
            </a:r>
          </a:p>
          <a:p>
            <a:pPr lvl="1"/>
            <a:r>
              <a:rPr lang="de-DE"/>
              <a:t>Zweite Ebene</a:t>
            </a:r>
          </a:p>
        </p:txBody>
      </p:sp>
      <p:sp>
        <p:nvSpPr>
          <p:cNvPr id="24" name="Content Placeholder 4">
            <a:extLst>
              <a:ext uri="{FF2B5EF4-FFF2-40B4-BE49-F238E27FC236}">
                <a16:creationId xmlns:a16="http://schemas.microsoft.com/office/drawing/2014/main" id="{D1C35B22-67CB-4342-8F23-814ABE95E981}"/>
              </a:ext>
            </a:extLst>
          </p:cNvPr>
          <p:cNvSpPr>
            <a:spLocks noGrp="1"/>
          </p:cNvSpPr>
          <p:nvPr>
            <p:ph sz="quarter" idx="22"/>
          </p:nvPr>
        </p:nvSpPr>
        <p:spPr>
          <a:xfrm>
            <a:off x="8220076" y="5280025"/>
            <a:ext cx="3529012" cy="892175"/>
          </a:xfrm>
        </p:spPr>
        <p:txBody>
          <a:bodyPr/>
          <a:lstStyle>
            <a:lvl1pPr>
              <a:defRPr sz="1200"/>
            </a:lvl1pPr>
            <a:lvl2pPr>
              <a:defRPr sz="1600"/>
            </a:lvl2pPr>
            <a:lvl3pPr marL="0" indent="0">
              <a:buNone/>
              <a:defRPr/>
            </a:lvl3pPr>
          </a:lstStyle>
          <a:p>
            <a:pPr lvl="0"/>
            <a:r>
              <a:rPr lang="de-DE"/>
              <a:t>Mastertextformat bearbeiten</a:t>
            </a:r>
          </a:p>
          <a:p>
            <a:pPr lvl="1"/>
            <a:r>
              <a:rPr lang="de-DE"/>
              <a:t>Zweite Ebene</a:t>
            </a:r>
          </a:p>
        </p:txBody>
      </p:sp>
      <p:sp>
        <p:nvSpPr>
          <p:cNvPr id="2" name="Date Placeholder 1">
            <a:extLst>
              <a:ext uri="{FF2B5EF4-FFF2-40B4-BE49-F238E27FC236}">
                <a16:creationId xmlns:a16="http://schemas.microsoft.com/office/drawing/2014/main" id="{A8A69A62-893C-4E76-BE72-2F745E8C7C86}"/>
              </a:ext>
            </a:extLst>
          </p:cNvPr>
          <p:cNvSpPr>
            <a:spLocks noGrp="1"/>
          </p:cNvSpPr>
          <p:nvPr>
            <p:ph type="dt" sz="half" idx="23"/>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3" name="Footer Placeholder 2">
            <a:extLst>
              <a:ext uri="{FF2B5EF4-FFF2-40B4-BE49-F238E27FC236}">
                <a16:creationId xmlns:a16="http://schemas.microsoft.com/office/drawing/2014/main" id="{7DF0C730-8D9A-40DB-ADF9-28CE83ACF2DF}"/>
              </a:ext>
            </a:extLst>
          </p:cNvPr>
          <p:cNvSpPr>
            <a:spLocks noGrp="1"/>
          </p:cNvSpPr>
          <p:nvPr>
            <p:ph type="ftr" sz="quarter" idx="24"/>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0A28C3F6-AED9-4A29-ACC0-0DAE8210601D}"/>
              </a:ext>
            </a:extLst>
          </p:cNvPr>
          <p:cNvSpPr>
            <a:spLocks noGrp="1"/>
          </p:cNvSpPr>
          <p:nvPr>
            <p:ph type="sldNum" sz="quarter" idx="25"/>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FA27EF90-4786-43DA-B408-78B11A7AFE9B}" type="slidenum">
              <a:rPr lang="de-DE" smtClean="0"/>
              <a:pPr/>
              <a:t>‹Nr.›</a:t>
            </a:fld>
            <a:endParaRPr lang="de-DE"/>
          </a:p>
        </p:txBody>
      </p:sp>
    </p:spTree>
    <p:extLst>
      <p:ext uri="{BB962C8B-B14F-4D97-AF65-F5344CB8AC3E}">
        <p14:creationId xmlns:p14="http://schemas.microsoft.com/office/powerpoint/2010/main" val="2335327034"/>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 Subtitle">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11" name="Subtitle 2">
            <a:extLst>
              <a:ext uri="{FF2B5EF4-FFF2-40B4-BE49-F238E27FC236}">
                <a16:creationId xmlns:a16="http://schemas.microsoft.com/office/drawing/2014/main" id="{5CE153FD-285A-D647-ADE4-833E86A9CF52}"/>
              </a:ext>
            </a:extLst>
          </p:cNvPr>
          <p:cNvSpPr>
            <a:spLocks noGrp="1"/>
          </p:cNvSpPr>
          <p:nvPr>
            <p:ph type="subTitle" idx="24"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10" name="Picture Placeholder 2"/>
          <p:cNvSpPr>
            <a:spLocks noGrp="1"/>
          </p:cNvSpPr>
          <p:nvPr>
            <p:ph type="pic" sz="quarter" idx="13"/>
          </p:nvPr>
        </p:nvSpPr>
        <p:spPr>
          <a:xfrm>
            <a:off x="442912" y="2100263"/>
            <a:ext cx="3529013" cy="301752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16" name="Picture Placeholder 3"/>
          <p:cNvSpPr>
            <a:spLocks noGrp="1"/>
          </p:cNvSpPr>
          <p:nvPr>
            <p:ph type="pic" sz="quarter" idx="15"/>
          </p:nvPr>
        </p:nvSpPr>
        <p:spPr>
          <a:xfrm>
            <a:off x="4331494" y="2100263"/>
            <a:ext cx="3529013" cy="301752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18" name="Picture Placeholder 4"/>
          <p:cNvSpPr>
            <a:spLocks noGrp="1"/>
          </p:cNvSpPr>
          <p:nvPr>
            <p:ph type="pic" sz="quarter" idx="17"/>
          </p:nvPr>
        </p:nvSpPr>
        <p:spPr>
          <a:xfrm>
            <a:off x="8220075" y="2100263"/>
            <a:ext cx="3529013" cy="301752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25" name="Content Placeholder 2">
            <a:extLst>
              <a:ext uri="{FF2B5EF4-FFF2-40B4-BE49-F238E27FC236}">
                <a16:creationId xmlns:a16="http://schemas.microsoft.com/office/drawing/2014/main" id="{DF41A2FF-FB3D-4971-8B6D-3BD731DE5053}"/>
              </a:ext>
            </a:extLst>
          </p:cNvPr>
          <p:cNvSpPr>
            <a:spLocks noGrp="1"/>
          </p:cNvSpPr>
          <p:nvPr>
            <p:ph sz="quarter" idx="20"/>
          </p:nvPr>
        </p:nvSpPr>
        <p:spPr>
          <a:xfrm>
            <a:off x="442913" y="5280025"/>
            <a:ext cx="3529012" cy="892175"/>
          </a:xfrm>
        </p:spPr>
        <p:txBody>
          <a:bodyPr/>
          <a:lstStyle>
            <a:lvl1pPr>
              <a:defRPr sz="1200"/>
            </a:lvl1pPr>
            <a:lvl2pPr>
              <a:defRPr sz="1600"/>
            </a:lvl2pPr>
            <a:lvl3pPr marL="0" indent="0">
              <a:buNone/>
              <a:defRPr/>
            </a:lvl3pPr>
          </a:lstStyle>
          <a:p>
            <a:pPr lvl="0"/>
            <a:r>
              <a:rPr lang="de-DE"/>
              <a:t>Mastertextformat bearbeiten</a:t>
            </a:r>
          </a:p>
          <a:p>
            <a:pPr lvl="1"/>
            <a:r>
              <a:rPr lang="de-DE"/>
              <a:t>Zweite Ebene</a:t>
            </a:r>
          </a:p>
        </p:txBody>
      </p:sp>
      <p:sp>
        <p:nvSpPr>
          <p:cNvPr id="26" name="Content Placeholder 3">
            <a:extLst>
              <a:ext uri="{FF2B5EF4-FFF2-40B4-BE49-F238E27FC236}">
                <a16:creationId xmlns:a16="http://schemas.microsoft.com/office/drawing/2014/main" id="{7662A741-222C-4F6F-9366-53AED64CAC17}"/>
              </a:ext>
            </a:extLst>
          </p:cNvPr>
          <p:cNvSpPr>
            <a:spLocks noGrp="1"/>
          </p:cNvSpPr>
          <p:nvPr>
            <p:ph sz="quarter" idx="21"/>
          </p:nvPr>
        </p:nvSpPr>
        <p:spPr>
          <a:xfrm>
            <a:off x="4331495" y="5280025"/>
            <a:ext cx="3529012" cy="892175"/>
          </a:xfrm>
        </p:spPr>
        <p:txBody>
          <a:bodyPr/>
          <a:lstStyle>
            <a:lvl1pPr>
              <a:defRPr sz="1200"/>
            </a:lvl1pPr>
            <a:lvl2pPr>
              <a:defRPr sz="1600"/>
            </a:lvl2pPr>
            <a:lvl3pPr marL="0" indent="0">
              <a:buNone/>
              <a:defRPr/>
            </a:lvl3pPr>
          </a:lstStyle>
          <a:p>
            <a:pPr lvl="0"/>
            <a:r>
              <a:rPr lang="de-DE"/>
              <a:t>Mastertextformat bearbeiten</a:t>
            </a:r>
          </a:p>
          <a:p>
            <a:pPr lvl="1"/>
            <a:r>
              <a:rPr lang="de-DE"/>
              <a:t>Zweite Ebene</a:t>
            </a:r>
          </a:p>
        </p:txBody>
      </p:sp>
      <p:sp>
        <p:nvSpPr>
          <p:cNvPr id="27" name="Content Placeholder 4">
            <a:extLst>
              <a:ext uri="{FF2B5EF4-FFF2-40B4-BE49-F238E27FC236}">
                <a16:creationId xmlns:a16="http://schemas.microsoft.com/office/drawing/2014/main" id="{2C7502DD-886C-4B7F-ACDF-7765ADE3972C}"/>
              </a:ext>
            </a:extLst>
          </p:cNvPr>
          <p:cNvSpPr>
            <a:spLocks noGrp="1"/>
          </p:cNvSpPr>
          <p:nvPr>
            <p:ph sz="quarter" idx="22"/>
          </p:nvPr>
        </p:nvSpPr>
        <p:spPr>
          <a:xfrm>
            <a:off x="8220076" y="5280025"/>
            <a:ext cx="3529012" cy="892175"/>
          </a:xfrm>
        </p:spPr>
        <p:txBody>
          <a:bodyPr/>
          <a:lstStyle>
            <a:lvl1pPr>
              <a:defRPr sz="1200"/>
            </a:lvl1pPr>
            <a:lvl2pPr>
              <a:defRPr sz="1600"/>
            </a:lvl2pPr>
            <a:lvl3pPr marL="0" indent="0">
              <a:buNone/>
              <a:defRPr/>
            </a:lvl3pPr>
          </a:lstStyle>
          <a:p>
            <a:pPr lvl="0"/>
            <a:r>
              <a:rPr lang="de-DE"/>
              <a:t>Mastertextformat bearbeiten</a:t>
            </a:r>
          </a:p>
          <a:p>
            <a:pPr lvl="1"/>
            <a:r>
              <a:rPr lang="de-DE"/>
              <a:t>Zweite Ebene</a:t>
            </a:r>
          </a:p>
        </p:txBody>
      </p:sp>
      <p:sp>
        <p:nvSpPr>
          <p:cNvPr id="2" name="Date Placeholder 1">
            <a:extLst>
              <a:ext uri="{FF2B5EF4-FFF2-40B4-BE49-F238E27FC236}">
                <a16:creationId xmlns:a16="http://schemas.microsoft.com/office/drawing/2014/main" id="{1026B6F5-E4DE-4CAE-A963-D96BED2A6978}"/>
              </a:ext>
            </a:extLst>
          </p:cNvPr>
          <p:cNvSpPr>
            <a:spLocks noGrp="1"/>
          </p:cNvSpPr>
          <p:nvPr>
            <p:ph type="dt" sz="half" idx="25"/>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3" name="Footer Placeholder 2">
            <a:extLst>
              <a:ext uri="{FF2B5EF4-FFF2-40B4-BE49-F238E27FC236}">
                <a16:creationId xmlns:a16="http://schemas.microsoft.com/office/drawing/2014/main" id="{7AF088DF-FC5A-4677-96D8-F34DBA848AFF}"/>
              </a:ext>
            </a:extLst>
          </p:cNvPr>
          <p:cNvSpPr>
            <a:spLocks noGrp="1"/>
          </p:cNvSpPr>
          <p:nvPr>
            <p:ph type="ftr" sz="quarter" idx="26"/>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4" name="Slide Number Placeholder 3">
            <a:extLst>
              <a:ext uri="{FF2B5EF4-FFF2-40B4-BE49-F238E27FC236}">
                <a16:creationId xmlns:a16="http://schemas.microsoft.com/office/drawing/2014/main" id="{1664B647-AAA9-4B23-9BA4-4C0774F6CDC3}"/>
              </a:ext>
            </a:extLst>
          </p:cNvPr>
          <p:cNvSpPr>
            <a:spLocks noGrp="1"/>
          </p:cNvSpPr>
          <p:nvPr>
            <p:ph type="sldNum" sz="quarter" idx="27"/>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991C9B97-4902-4AB8-8454-FB68B2F04C39}" type="slidenum">
              <a:rPr lang="de-DE" smtClean="0"/>
              <a:pPr/>
              <a:t>‹Nr.›</a:t>
            </a:fld>
            <a:endParaRPr lang="de-DE"/>
          </a:p>
        </p:txBody>
      </p:sp>
    </p:spTree>
    <p:extLst>
      <p:ext uri="{BB962C8B-B14F-4D97-AF65-F5344CB8AC3E}">
        <p14:creationId xmlns:p14="http://schemas.microsoft.com/office/powerpoint/2010/main" val="112746607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Full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3" name="Content Placeholder 2"/>
          <p:cNvSpPr>
            <a:spLocks noGrp="1"/>
          </p:cNvSpPr>
          <p:nvPr>
            <p:ph idx="1"/>
          </p:nvPr>
        </p:nvSpPr>
        <p:spPr>
          <a:xfrm>
            <a:off x="442913" y="2103120"/>
            <a:ext cx="11306175" cy="40738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a:extLst>
              <a:ext uri="{FF2B5EF4-FFF2-40B4-BE49-F238E27FC236}">
                <a16:creationId xmlns:a16="http://schemas.microsoft.com/office/drawing/2014/main" id="{8803B3F1-0DA5-4D8A-AE66-0E668B605517}"/>
              </a:ext>
            </a:extLst>
          </p:cNvPr>
          <p:cNvSpPr>
            <a:spLocks noGrp="1"/>
          </p:cNvSpPr>
          <p:nvPr>
            <p:ph type="dt" sz="half" idx="10"/>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920B33C4-463C-4D6B-BEA7-B137B67C7173}"/>
              </a:ext>
            </a:extLst>
          </p:cNvPr>
          <p:cNvSpPr>
            <a:spLocks noGrp="1"/>
          </p:cNvSpPr>
          <p:nvPr>
            <p:ph type="ftr" sz="quarter" idx="11"/>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DAD4A681-3867-47F8-AC68-7F555968909D}"/>
              </a:ext>
            </a:extLst>
          </p:cNvPr>
          <p:cNvSpPr>
            <a:spLocks noGrp="1"/>
          </p:cNvSpPr>
          <p:nvPr>
            <p:ph type="sldNum" sz="quarter" idx="12"/>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D6192297-583D-4090-A81E-C6AD7E794A5F}" type="slidenum">
              <a:rPr lang="de-DE" smtClean="0"/>
              <a:pPr/>
              <a:t>‹Nr.›</a:t>
            </a:fld>
            <a:endParaRPr lang="de-DE"/>
          </a:p>
        </p:txBody>
      </p:sp>
    </p:spTree>
    <p:extLst>
      <p:ext uri="{BB962C8B-B14F-4D97-AF65-F5344CB8AC3E}">
        <p14:creationId xmlns:p14="http://schemas.microsoft.com/office/powerpoint/2010/main" val="325817208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Text Boxes for Icon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20" name="Content Placeholder 2">
            <a:extLst>
              <a:ext uri="{FF2B5EF4-FFF2-40B4-BE49-F238E27FC236}">
                <a16:creationId xmlns:a16="http://schemas.microsoft.com/office/drawing/2014/main" id="{5647D158-444C-4C82-ACB0-9AB0A3521F0D}"/>
              </a:ext>
            </a:extLst>
          </p:cNvPr>
          <p:cNvSpPr>
            <a:spLocks noGrp="1"/>
          </p:cNvSpPr>
          <p:nvPr>
            <p:ph sz="quarter" idx="21"/>
          </p:nvPr>
        </p:nvSpPr>
        <p:spPr>
          <a:xfrm>
            <a:off x="447233"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1" name="Content Placeholder 3">
            <a:extLst>
              <a:ext uri="{FF2B5EF4-FFF2-40B4-BE49-F238E27FC236}">
                <a16:creationId xmlns:a16="http://schemas.microsoft.com/office/drawing/2014/main" id="{09E9185D-B5E2-42D8-B0BB-64A240642503}"/>
              </a:ext>
            </a:extLst>
          </p:cNvPr>
          <p:cNvSpPr>
            <a:spLocks noGrp="1"/>
          </p:cNvSpPr>
          <p:nvPr>
            <p:ph sz="quarter" idx="22"/>
          </p:nvPr>
        </p:nvSpPr>
        <p:spPr>
          <a:xfrm>
            <a:off x="3359638"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2" name="Content Placeholder 4">
            <a:extLst>
              <a:ext uri="{FF2B5EF4-FFF2-40B4-BE49-F238E27FC236}">
                <a16:creationId xmlns:a16="http://schemas.microsoft.com/office/drawing/2014/main" id="{4EDDB54A-2316-4869-8165-5986C6003418}"/>
              </a:ext>
            </a:extLst>
          </p:cNvPr>
          <p:cNvSpPr>
            <a:spLocks noGrp="1"/>
          </p:cNvSpPr>
          <p:nvPr>
            <p:ph sz="quarter" idx="23"/>
          </p:nvPr>
        </p:nvSpPr>
        <p:spPr>
          <a:xfrm>
            <a:off x="6276363"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Content Placeholder 5">
            <a:extLst>
              <a:ext uri="{FF2B5EF4-FFF2-40B4-BE49-F238E27FC236}">
                <a16:creationId xmlns:a16="http://schemas.microsoft.com/office/drawing/2014/main" id="{C944BFAA-989E-4744-AC4B-DF3B93FF7EF7}"/>
              </a:ext>
            </a:extLst>
          </p:cNvPr>
          <p:cNvSpPr>
            <a:spLocks noGrp="1"/>
          </p:cNvSpPr>
          <p:nvPr>
            <p:ph sz="quarter" idx="24"/>
          </p:nvPr>
        </p:nvSpPr>
        <p:spPr>
          <a:xfrm>
            <a:off x="9193088"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96791679-ABBB-4397-9244-13E3929CC442}"/>
              </a:ext>
            </a:extLst>
          </p:cNvPr>
          <p:cNvSpPr>
            <a:spLocks noGrp="1"/>
          </p:cNvSpPr>
          <p:nvPr>
            <p:ph type="dt" sz="half" idx="25"/>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3" name="Footer Placeholder 2">
            <a:extLst>
              <a:ext uri="{FF2B5EF4-FFF2-40B4-BE49-F238E27FC236}">
                <a16:creationId xmlns:a16="http://schemas.microsoft.com/office/drawing/2014/main" id="{06370B10-CB91-4EC3-9769-AB016FBC259A}"/>
              </a:ext>
            </a:extLst>
          </p:cNvPr>
          <p:cNvSpPr>
            <a:spLocks noGrp="1"/>
          </p:cNvSpPr>
          <p:nvPr>
            <p:ph type="ftr" sz="quarter" idx="26"/>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3C7AC0F4-E452-4CA3-B09F-7735D979890E}"/>
              </a:ext>
            </a:extLst>
          </p:cNvPr>
          <p:cNvSpPr>
            <a:spLocks noGrp="1"/>
          </p:cNvSpPr>
          <p:nvPr>
            <p:ph type="sldNum" sz="quarter" idx="27"/>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EA7ABCD7-C2E6-4DA4-A394-3A31DA737C59}" type="slidenum">
              <a:rPr lang="de-DE" smtClean="0"/>
              <a:pPr/>
              <a:t>‹Nr.›</a:t>
            </a:fld>
            <a:endParaRPr lang="de-DE"/>
          </a:p>
        </p:txBody>
      </p:sp>
    </p:spTree>
    <p:extLst>
      <p:ext uri="{BB962C8B-B14F-4D97-AF65-F5344CB8AC3E}">
        <p14:creationId xmlns:p14="http://schemas.microsoft.com/office/powerpoint/2010/main" val="159377084"/>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Text Boxes for Icons - Subtitle">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9" name="Subtitle 2">
            <a:extLst>
              <a:ext uri="{FF2B5EF4-FFF2-40B4-BE49-F238E27FC236}">
                <a16:creationId xmlns:a16="http://schemas.microsoft.com/office/drawing/2014/main" id="{DA3591F7-EFF5-C649-BCF8-906639EFF4C9}"/>
              </a:ext>
            </a:extLst>
          </p:cNvPr>
          <p:cNvSpPr>
            <a:spLocks noGrp="1"/>
          </p:cNvSpPr>
          <p:nvPr>
            <p:ph type="subTitle" idx="23"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22" name="Content Placeholder 2">
            <a:extLst>
              <a:ext uri="{FF2B5EF4-FFF2-40B4-BE49-F238E27FC236}">
                <a16:creationId xmlns:a16="http://schemas.microsoft.com/office/drawing/2014/main" id="{14F44128-4414-43CF-8270-05DD5E559019}"/>
              </a:ext>
            </a:extLst>
          </p:cNvPr>
          <p:cNvSpPr>
            <a:spLocks noGrp="1"/>
          </p:cNvSpPr>
          <p:nvPr>
            <p:ph sz="quarter" idx="21"/>
          </p:nvPr>
        </p:nvSpPr>
        <p:spPr>
          <a:xfrm>
            <a:off x="447233"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Content Placeholder 3">
            <a:extLst>
              <a:ext uri="{FF2B5EF4-FFF2-40B4-BE49-F238E27FC236}">
                <a16:creationId xmlns:a16="http://schemas.microsoft.com/office/drawing/2014/main" id="{5550B7EC-9A89-4137-AC2C-8E055967FFC7}"/>
              </a:ext>
            </a:extLst>
          </p:cNvPr>
          <p:cNvSpPr>
            <a:spLocks noGrp="1"/>
          </p:cNvSpPr>
          <p:nvPr>
            <p:ph sz="quarter" idx="22"/>
          </p:nvPr>
        </p:nvSpPr>
        <p:spPr>
          <a:xfrm>
            <a:off x="3359638"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Content Placeholder 4">
            <a:extLst>
              <a:ext uri="{FF2B5EF4-FFF2-40B4-BE49-F238E27FC236}">
                <a16:creationId xmlns:a16="http://schemas.microsoft.com/office/drawing/2014/main" id="{CAE92F97-7ADC-46A9-8EB2-EF00E7B8C3B0}"/>
              </a:ext>
            </a:extLst>
          </p:cNvPr>
          <p:cNvSpPr>
            <a:spLocks noGrp="1"/>
          </p:cNvSpPr>
          <p:nvPr>
            <p:ph sz="quarter" idx="24"/>
          </p:nvPr>
        </p:nvSpPr>
        <p:spPr>
          <a:xfrm>
            <a:off x="6276363"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5" name="Content Placeholder 5">
            <a:extLst>
              <a:ext uri="{FF2B5EF4-FFF2-40B4-BE49-F238E27FC236}">
                <a16:creationId xmlns:a16="http://schemas.microsoft.com/office/drawing/2014/main" id="{F0AE013A-6661-47CF-A7AF-4541D1BE18D6}"/>
              </a:ext>
            </a:extLst>
          </p:cNvPr>
          <p:cNvSpPr>
            <a:spLocks noGrp="1"/>
          </p:cNvSpPr>
          <p:nvPr>
            <p:ph sz="quarter" idx="25"/>
          </p:nvPr>
        </p:nvSpPr>
        <p:spPr>
          <a:xfrm>
            <a:off x="9193088" y="3429000"/>
            <a:ext cx="2560320" cy="2743200"/>
          </a:xfrm>
        </p:spPr>
        <p:txBody>
          <a:bodyPr/>
          <a:lstStyle>
            <a:lvl1pPr>
              <a:defRPr sz="12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9F0A03C2-B4A2-4B97-9AF7-CE2B27E800BC}"/>
              </a:ext>
            </a:extLst>
          </p:cNvPr>
          <p:cNvSpPr>
            <a:spLocks noGrp="1"/>
          </p:cNvSpPr>
          <p:nvPr>
            <p:ph type="dt" sz="half" idx="26"/>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3" name="Footer Placeholder 2">
            <a:extLst>
              <a:ext uri="{FF2B5EF4-FFF2-40B4-BE49-F238E27FC236}">
                <a16:creationId xmlns:a16="http://schemas.microsoft.com/office/drawing/2014/main" id="{CB899E57-0167-486A-B2A1-4C9C0F7B5289}"/>
              </a:ext>
            </a:extLst>
          </p:cNvPr>
          <p:cNvSpPr>
            <a:spLocks noGrp="1"/>
          </p:cNvSpPr>
          <p:nvPr>
            <p:ph type="ftr" sz="quarter" idx="27"/>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4" name="Slide Number Placeholder 3">
            <a:extLst>
              <a:ext uri="{FF2B5EF4-FFF2-40B4-BE49-F238E27FC236}">
                <a16:creationId xmlns:a16="http://schemas.microsoft.com/office/drawing/2014/main" id="{7B522DD5-1189-49E5-B4FF-D0980FC95C8C}"/>
              </a:ext>
            </a:extLst>
          </p:cNvPr>
          <p:cNvSpPr>
            <a:spLocks noGrp="1"/>
          </p:cNvSpPr>
          <p:nvPr>
            <p:ph type="sldNum" sz="quarter" idx="28"/>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1CDDE2DC-5DD9-4096-BB2A-4C1C3E4B489C}" type="slidenum">
              <a:rPr lang="de-DE" smtClean="0"/>
              <a:pPr/>
              <a:t>‹Nr.›</a:t>
            </a:fld>
            <a:endParaRPr lang="de-DE"/>
          </a:p>
        </p:txBody>
      </p:sp>
    </p:spTree>
    <p:extLst>
      <p:ext uri="{BB962C8B-B14F-4D97-AF65-F5344CB8AC3E}">
        <p14:creationId xmlns:p14="http://schemas.microsoft.com/office/powerpoint/2010/main" val="726970495"/>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Team Imag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10" name="Picture Placeholder 2"/>
          <p:cNvSpPr>
            <a:spLocks noGrp="1" noChangeAspect="1"/>
          </p:cNvSpPr>
          <p:nvPr>
            <p:ph type="pic" sz="quarter" idx="13"/>
          </p:nvPr>
        </p:nvSpPr>
        <p:spPr>
          <a:xfrm>
            <a:off x="442911" y="2103120"/>
            <a:ext cx="1325880" cy="132588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16" name="Picture Placeholder 3"/>
          <p:cNvSpPr>
            <a:spLocks noGrp="1" noChangeAspect="1"/>
          </p:cNvSpPr>
          <p:nvPr>
            <p:ph type="pic" sz="quarter" idx="15"/>
          </p:nvPr>
        </p:nvSpPr>
        <p:spPr>
          <a:xfrm>
            <a:off x="3359638" y="2103120"/>
            <a:ext cx="1325880" cy="132588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18" name="Picture Placeholder 4"/>
          <p:cNvSpPr>
            <a:spLocks noGrp="1" noChangeAspect="1"/>
          </p:cNvSpPr>
          <p:nvPr>
            <p:ph type="pic" sz="quarter" idx="17"/>
          </p:nvPr>
        </p:nvSpPr>
        <p:spPr>
          <a:xfrm>
            <a:off x="6276363" y="2103120"/>
            <a:ext cx="1325880" cy="132588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14" name="Picture Placeholder 5"/>
          <p:cNvSpPr>
            <a:spLocks noGrp="1" noChangeAspect="1"/>
          </p:cNvSpPr>
          <p:nvPr>
            <p:ph type="pic" sz="quarter" idx="19"/>
          </p:nvPr>
        </p:nvSpPr>
        <p:spPr>
          <a:xfrm>
            <a:off x="9193088" y="2103120"/>
            <a:ext cx="1325880" cy="132588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30" name="Content Placeholder 2">
            <a:extLst>
              <a:ext uri="{FF2B5EF4-FFF2-40B4-BE49-F238E27FC236}">
                <a16:creationId xmlns:a16="http://schemas.microsoft.com/office/drawing/2014/main" id="{A7BDE18C-B6F5-4F07-92F2-88EB0F06DA80}"/>
              </a:ext>
            </a:extLst>
          </p:cNvPr>
          <p:cNvSpPr>
            <a:spLocks noGrp="1"/>
          </p:cNvSpPr>
          <p:nvPr>
            <p:ph sz="quarter" idx="22"/>
          </p:nvPr>
        </p:nvSpPr>
        <p:spPr>
          <a:xfrm>
            <a:off x="447233"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1" name="Content Placeholder 3">
            <a:extLst>
              <a:ext uri="{FF2B5EF4-FFF2-40B4-BE49-F238E27FC236}">
                <a16:creationId xmlns:a16="http://schemas.microsoft.com/office/drawing/2014/main" id="{EAB83E31-ADC6-4472-8BCC-A5123751071B}"/>
              </a:ext>
            </a:extLst>
          </p:cNvPr>
          <p:cNvSpPr>
            <a:spLocks noGrp="1"/>
          </p:cNvSpPr>
          <p:nvPr>
            <p:ph sz="quarter" idx="23"/>
          </p:nvPr>
        </p:nvSpPr>
        <p:spPr>
          <a:xfrm>
            <a:off x="3359638"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2" name="Content Placeholder 4">
            <a:extLst>
              <a:ext uri="{FF2B5EF4-FFF2-40B4-BE49-F238E27FC236}">
                <a16:creationId xmlns:a16="http://schemas.microsoft.com/office/drawing/2014/main" id="{2C9889D5-4B26-4E63-BD3D-E58AF8BFA96E}"/>
              </a:ext>
            </a:extLst>
          </p:cNvPr>
          <p:cNvSpPr>
            <a:spLocks noGrp="1"/>
          </p:cNvSpPr>
          <p:nvPr>
            <p:ph sz="quarter" idx="24"/>
          </p:nvPr>
        </p:nvSpPr>
        <p:spPr>
          <a:xfrm>
            <a:off x="6276363"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3" name="Content Placeholder 5">
            <a:extLst>
              <a:ext uri="{FF2B5EF4-FFF2-40B4-BE49-F238E27FC236}">
                <a16:creationId xmlns:a16="http://schemas.microsoft.com/office/drawing/2014/main" id="{D4154D0B-36B2-465C-8CF8-5F641F04607D}"/>
              </a:ext>
            </a:extLst>
          </p:cNvPr>
          <p:cNvSpPr>
            <a:spLocks noGrp="1"/>
          </p:cNvSpPr>
          <p:nvPr>
            <p:ph sz="quarter" idx="25"/>
          </p:nvPr>
        </p:nvSpPr>
        <p:spPr>
          <a:xfrm>
            <a:off x="9193088"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1A02805A-E0D1-49BA-8C7A-4340A1A1AA17}"/>
              </a:ext>
            </a:extLst>
          </p:cNvPr>
          <p:cNvSpPr>
            <a:spLocks noGrp="1"/>
          </p:cNvSpPr>
          <p:nvPr>
            <p:ph type="dt" sz="half" idx="26"/>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3" name="Footer Placeholder 2">
            <a:extLst>
              <a:ext uri="{FF2B5EF4-FFF2-40B4-BE49-F238E27FC236}">
                <a16:creationId xmlns:a16="http://schemas.microsoft.com/office/drawing/2014/main" id="{6EFE1FA0-E3BB-43E3-9EDE-AD542BBB3379}"/>
              </a:ext>
            </a:extLst>
          </p:cNvPr>
          <p:cNvSpPr>
            <a:spLocks noGrp="1"/>
          </p:cNvSpPr>
          <p:nvPr>
            <p:ph type="ftr" sz="quarter" idx="27"/>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F61376EE-3832-4731-8789-1F69C59B6D28}"/>
              </a:ext>
            </a:extLst>
          </p:cNvPr>
          <p:cNvSpPr>
            <a:spLocks noGrp="1"/>
          </p:cNvSpPr>
          <p:nvPr>
            <p:ph type="sldNum" sz="quarter" idx="28"/>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68E1C73B-E41C-48CF-A968-1419FE42EC24}" type="slidenum">
              <a:rPr lang="de-DE" smtClean="0"/>
              <a:pPr/>
              <a:t>‹Nr.›</a:t>
            </a:fld>
            <a:endParaRPr lang="de-DE"/>
          </a:p>
        </p:txBody>
      </p:sp>
    </p:spTree>
    <p:extLst>
      <p:ext uri="{BB962C8B-B14F-4D97-AF65-F5344CB8AC3E}">
        <p14:creationId xmlns:p14="http://schemas.microsoft.com/office/powerpoint/2010/main" val="3532200888"/>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Team Images - Subtitle">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20" name="Subtitle 2">
            <a:extLst>
              <a:ext uri="{FF2B5EF4-FFF2-40B4-BE49-F238E27FC236}">
                <a16:creationId xmlns:a16="http://schemas.microsoft.com/office/drawing/2014/main" id="{5194D818-D8E8-5342-BDE8-319BC1FCE4A9}"/>
              </a:ext>
            </a:extLst>
          </p:cNvPr>
          <p:cNvSpPr>
            <a:spLocks noGrp="1"/>
          </p:cNvSpPr>
          <p:nvPr>
            <p:ph type="subTitle" idx="2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28" name="Picture Placeholder 2">
            <a:extLst>
              <a:ext uri="{FF2B5EF4-FFF2-40B4-BE49-F238E27FC236}">
                <a16:creationId xmlns:a16="http://schemas.microsoft.com/office/drawing/2014/main" id="{136A12B2-03B5-4BC2-942B-CDF222899B39}"/>
              </a:ext>
            </a:extLst>
          </p:cNvPr>
          <p:cNvSpPr>
            <a:spLocks noGrp="1" noChangeAspect="1"/>
          </p:cNvSpPr>
          <p:nvPr>
            <p:ph type="pic" sz="quarter" idx="13"/>
          </p:nvPr>
        </p:nvSpPr>
        <p:spPr>
          <a:xfrm>
            <a:off x="442911" y="2103120"/>
            <a:ext cx="1325880" cy="132588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29" name="Picture Placeholder 3">
            <a:extLst>
              <a:ext uri="{FF2B5EF4-FFF2-40B4-BE49-F238E27FC236}">
                <a16:creationId xmlns:a16="http://schemas.microsoft.com/office/drawing/2014/main" id="{19698F39-9E08-4628-9EAA-9DFB91AB41F4}"/>
              </a:ext>
            </a:extLst>
          </p:cNvPr>
          <p:cNvSpPr>
            <a:spLocks noGrp="1" noChangeAspect="1"/>
          </p:cNvSpPr>
          <p:nvPr>
            <p:ph type="pic" sz="quarter" idx="15"/>
          </p:nvPr>
        </p:nvSpPr>
        <p:spPr>
          <a:xfrm>
            <a:off x="3359638" y="2103120"/>
            <a:ext cx="1325880" cy="132588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30" name="Picture Placeholder 4">
            <a:extLst>
              <a:ext uri="{FF2B5EF4-FFF2-40B4-BE49-F238E27FC236}">
                <a16:creationId xmlns:a16="http://schemas.microsoft.com/office/drawing/2014/main" id="{19DD7D57-3E24-4739-9180-648AACAD80CD}"/>
              </a:ext>
            </a:extLst>
          </p:cNvPr>
          <p:cNvSpPr>
            <a:spLocks noGrp="1" noChangeAspect="1"/>
          </p:cNvSpPr>
          <p:nvPr>
            <p:ph type="pic" sz="quarter" idx="17"/>
          </p:nvPr>
        </p:nvSpPr>
        <p:spPr>
          <a:xfrm>
            <a:off x="6276363" y="2103120"/>
            <a:ext cx="1325880" cy="132588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31" name="Picture Placeholder 5">
            <a:extLst>
              <a:ext uri="{FF2B5EF4-FFF2-40B4-BE49-F238E27FC236}">
                <a16:creationId xmlns:a16="http://schemas.microsoft.com/office/drawing/2014/main" id="{C238DBFC-D359-4AE7-953F-513D1249339E}"/>
              </a:ext>
            </a:extLst>
          </p:cNvPr>
          <p:cNvSpPr>
            <a:spLocks noGrp="1" noChangeAspect="1"/>
          </p:cNvSpPr>
          <p:nvPr>
            <p:ph type="pic" sz="quarter" idx="19"/>
          </p:nvPr>
        </p:nvSpPr>
        <p:spPr>
          <a:xfrm>
            <a:off x="9193088" y="2103120"/>
            <a:ext cx="1325880" cy="1325880"/>
          </a:xfrm>
          <a:solidFill>
            <a:srgbClr val="DEDEDE"/>
          </a:solidFill>
        </p:spPr>
        <p:txBody>
          <a:bodyPr anchor="ctr" anchorCtr="0"/>
          <a:lstStyle>
            <a:lvl1pPr algn="ctr">
              <a:defRPr sz="1200" b="0">
                <a:solidFill>
                  <a:schemeClr val="tx1"/>
                </a:solidFill>
              </a:defRPr>
            </a:lvl1pPr>
          </a:lstStyle>
          <a:p>
            <a:r>
              <a:rPr lang="de-DE"/>
              <a:t>Bild durch Klicken auf Symbol hinzufügen</a:t>
            </a:r>
            <a:endParaRPr lang="en-US"/>
          </a:p>
        </p:txBody>
      </p:sp>
      <p:sp>
        <p:nvSpPr>
          <p:cNvPr id="32" name="Content Placeholder 2">
            <a:extLst>
              <a:ext uri="{FF2B5EF4-FFF2-40B4-BE49-F238E27FC236}">
                <a16:creationId xmlns:a16="http://schemas.microsoft.com/office/drawing/2014/main" id="{F75EAC27-A3D9-42D2-B8B6-307439DE0C9C}"/>
              </a:ext>
            </a:extLst>
          </p:cNvPr>
          <p:cNvSpPr>
            <a:spLocks noGrp="1"/>
          </p:cNvSpPr>
          <p:nvPr>
            <p:ph sz="quarter" idx="22"/>
          </p:nvPr>
        </p:nvSpPr>
        <p:spPr>
          <a:xfrm>
            <a:off x="447233"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3" name="Content Placeholder 3">
            <a:extLst>
              <a:ext uri="{FF2B5EF4-FFF2-40B4-BE49-F238E27FC236}">
                <a16:creationId xmlns:a16="http://schemas.microsoft.com/office/drawing/2014/main" id="{8B897F92-3121-4E86-B159-DB3A78790D25}"/>
              </a:ext>
            </a:extLst>
          </p:cNvPr>
          <p:cNvSpPr>
            <a:spLocks noGrp="1"/>
          </p:cNvSpPr>
          <p:nvPr>
            <p:ph sz="quarter" idx="23"/>
          </p:nvPr>
        </p:nvSpPr>
        <p:spPr>
          <a:xfrm>
            <a:off x="3359638"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4" name="Content Placeholder 4">
            <a:extLst>
              <a:ext uri="{FF2B5EF4-FFF2-40B4-BE49-F238E27FC236}">
                <a16:creationId xmlns:a16="http://schemas.microsoft.com/office/drawing/2014/main" id="{91ECA7E9-EB6F-4C5F-9E75-057DD0429E43}"/>
              </a:ext>
            </a:extLst>
          </p:cNvPr>
          <p:cNvSpPr>
            <a:spLocks noGrp="1"/>
          </p:cNvSpPr>
          <p:nvPr>
            <p:ph sz="quarter" idx="24"/>
          </p:nvPr>
        </p:nvSpPr>
        <p:spPr>
          <a:xfrm>
            <a:off x="6276363"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5" name="Content Placeholder 5">
            <a:extLst>
              <a:ext uri="{FF2B5EF4-FFF2-40B4-BE49-F238E27FC236}">
                <a16:creationId xmlns:a16="http://schemas.microsoft.com/office/drawing/2014/main" id="{364D15F8-8EEC-45CD-98E7-4DEE5949D11A}"/>
              </a:ext>
            </a:extLst>
          </p:cNvPr>
          <p:cNvSpPr>
            <a:spLocks noGrp="1"/>
          </p:cNvSpPr>
          <p:nvPr>
            <p:ph sz="quarter" idx="25"/>
          </p:nvPr>
        </p:nvSpPr>
        <p:spPr>
          <a:xfrm>
            <a:off x="9193088" y="3657600"/>
            <a:ext cx="2560320" cy="2514600"/>
          </a:xfrm>
        </p:spPr>
        <p:txBody>
          <a:bodyPr/>
          <a:lstStyle>
            <a:lvl1pPr>
              <a:defRPr sz="1600"/>
            </a:lvl1pPr>
            <a:lvl2pPr>
              <a:defRPr sz="1600"/>
            </a:lvl2pPr>
            <a:lvl3pPr marL="0" indent="0">
              <a:buNone/>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D4961D68-D221-43CE-9E62-34C435A19C70}"/>
              </a:ext>
            </a:extLst>
          </p:cNvPr>
          <p:cNvSpPr>
            <a:spLocks noGrp="1"/>
          </p:cNvSpPr>
          <p:nvPr>
            <p:ph type="dt" sz="half" idx="2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3" name="Footer Placeholder 2">
            <a:extLst>
              <a:ext uri="{FF2B5EF4-FFF2-40B4-BE49-F238E27FC236}">
                <a16:creationId xmlns:a16="http://schemas.microsoft.com/office/drawing/2014/main" id="{9F1547F3-6EDA-4A90-8BD8-3A91308B54E5}"/>
              </a:ext>
            </a:extLst>
          </p:cNvPr>
          <p:cNvSpPr>
            <a:spLocks noGrp="1"/>
          </p:cNvSpPr>
          <p:nvPr>
            <p:ph type="ftr" sz="quarter" idx="2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4" name="Slide Number Placeholder 3">
            <a:extLst>
              <a:ext uri="{FF2B5EF4-FFF2-40B4-BE49-F238E27FC236}">
                <a16:creationId xmlns:a16="http://schemas.microsoft.com/office/drawing/2014/main" id="{2DA238DF-BED5-4FFC-9700-A7396C02C07A}"/>
              </a:ext>
            </a:extLst>
          </p:cNvPr>
          <p:cNvSpPr>
            <a:spLocks noGrp="1"/>
          </p:cNvSpPr>
          <p:nvPr>
            <p:ph type="sldNum" sz="quarter" idx="2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4D0A7296-5797-47FA-8372-C98781C0E245}" type="slidenum">
              <a:rPr lang="de-DE" smtClean="0"/>
              <a:pPr/>
              <a:t>‹Nr.›</a:t>
            </a:fld>
            <a:endParaRPr lang="de-DE"/>
          </a:p>
        </p:txBody>
      </p:sp>
    </p:spTree>
    <p:extLst>
      <p:ext uri="{BB962C8B-B14F-4D97-AF65-F5344CB8AC3E}">
        <p14:creationId xmlns:p14="http://schemas.microsoft.com/office/powerpoint/2010/main" val="1512142920"/>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Column Char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3" name="Content Placeholder 2"/>
          <p:cNvSpPr>
            <a:spLocks noGrp="1"/>
          </p:cNvSpPr>
          <p:nvPr>
            <p:ph idx="1"/>
          </p:nvPr>
        </p:nvSpPr>
        <p:spPr>
          <a:xfrm>
            <a:off x="442914" y="2103438"/>
            <a:ext cx="3529012"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hart Placeholder 2"/>
          <p:cNvSpPr>
            <a:spLocks noGrp="1"/>
          </p:cNvSpPr>
          <p:nvPr>
            <p:ph type="chart" sz="quarter" idx="13"/>
          </p:nvPr>
        </p:nvSpPr>
        <p:spPr>
          <a:xfrm>
            <a:off x="5600701" y="1428750"/>
            <a:ext cx="6148387" cy="4743450"/>
          </a:xfrm>
        </p:spPr>
        <p:txBody>
          <a:bodyPr anchor="ctr" anchorCtr="0"/>
          <a:lstStyle>
            <a:lvl1pPr algn="ctr">
              <a:defRPr sz="1200" b="0">
                <a:solidFill>
                  <a:schemeClr val="tx1"/>
                </a:solidFill>
              </a:defRPr>
            </a:lvl1pPr>
          </a:lstStyle>
          <a:p>
            <a:r>
              <a:rPr lang="de-DE"/>
              <a:t>Diagramm durch Klicken auf Symbol hinzufügen</a:t>
            </a:r>
            <a:endParaRPr lang="en-US"/>
          </a:p>
        </p:txBody>
      </p:sp>
      <p:sp>
        <p:nvSpPr>
          <p:cNvPr id="2" name="Date Placeholder 1">
            <a:extLst>
              <a:ext uri="{FF2B5EF4-FFF2-40B4-BE49-F238E27FC236}">
                <a16:creationId xmlns:a16="http://schemas.microsoft.com/office/drawing/2014/main" id="{AB6C992C-583C-4A6B-B052-9C80BB3DED59}"/>
              </a:ext>
            </a:extLst>
          </p:cNvPr>
          <p:cNvSpPr>
            <a:spLocks noGrp="1"/>
          </p:cNvSpPr>
          <p:nvPr>
            <p:ph type="dt" sz="half" idx="14"/>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6C9EE156-6C70-4988-935E-50983AAF1FFD}"/>
              </a:ext>
            </a:extLst>
          </p:cNvPr>
          <p:cNvSpPr>
            <a:spLocks noGrp="1"/>
          </p:cNvSpPr>
          <p:nvPr>
            <p:ph type="ftr" sz="quarter" idx="15"/>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9203D2C5-4839-4221-B4CE-FB4A09DF4F70}"/>
              </a:ext>
            </a:extLst>
          </p:cNvPr>
          <p:cNvSpPr>
            <a:spLocks noGrp="1"/>
          </p:cNvSpPr>
          <p:nvPr>
            <p:ph type="sldNum" sz="quarter" idx="16"/>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4098BCE0-6D68-43DB-A589-A777F2CF056E}" type="slidenum">
              <a:rPr lang="de-DE" smtClean="0"/>
              <a:pPr/>
              <a:t>‹Nr.›</a:t>
            </a:fld>
            <a:endParaRPr lang="de-DE"/>
          </a:p>
        </p:txBody>
      </p:sp>
    </p:spTree>
    <p:extLst>
      <p:ext uri="{BB962C8B-B14F-4D97-AF65-F5344CB8AC3E}">
        <p14:creationId xmlns:p14="http://schemas.microsoft.com/office/powerpoint/2010/main" val="1034817547"/>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Chart - Subtitle">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7" name="Subtitle 2">
            <a:extLst>
              <a:ext uri="{FF2B5EF4-FFF2-40B4-BE49-F238E27FC236}">
                <a16:creationId xmlns:a16="http://schemas.microsoft.com/office/drawing/2014/main" id="{E168D6DA-542B-6F48-A3F4-9AAC02852C7A}"/>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3" name="Content Placeholder 2"/>
          <p:cNvSpPr>
            <a:spLocks noGrp="1"/>
          </p:cNvSpPr>
          <p:nvPr>
            <p:ph idx="1"/>
          </p:nvPr>
        </p:nvSpPr>
        <p:spPr>
          <a:xfrm>
            <a:off x="442914" y="2103438"/>
            <a:ext cx="3529012"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hart Placeholder 2"/>
          <p:cNvSpPr>
            <a:spLocks noGrp="1"/>
          </p:cNvSpPr>
          <p:nvPr>
            <p:ph type="chart" sz="quarter" idx="13"/>
          </p:nvPr>
        </p:nvSpPr>
        <p:spPr>
          <a:xfrm>
            <a:off x="5600701" y="1428750"/>
            <a:ext cx="6148387" cy="4743450"/>
          </a:xfrm>
        </p:spPr>
        <p:txBody>
          <a:bodyPr anchor="ctr" anchorCtr="0"/>
          <a:lstStyle>
            <a:lvl1pPr algn="ctr">
              <a:defRPr sz="1200" b="0">
                <a:solidFill>
                  <a:schemeClr val="tx1"/>
                </a:solidFill>
              </a:defRPr>
            </a:lvl1pPr>
          </a:lstStyle>
          <a:p>
            <a:r>
              <a:rPr lang="de-DE"/>
              <a:t>Diagramm durch Klicken auf Symbol hinzufügen</a:t>
            </a:r>
            <a:endParaRPr lang="en-US"/>
          </a:p>
        </p:txBody>
      </p:sp>
      <p:sp>
        <p:nvSpPr>
          <p:cNvPr id="2" name="Date Placeholder 1">
            <a:extLst>
              <a:ext uri="{FF2B5EF4-FFF2-40B4-BE49-F238E27FC236}">
                <a16:creationId xmlns:a16="http://schemas.microsoft.com/office/drawing/2014/main" id="{2BD97AEE-F5F4-4D3F-924B-EC03275560C1}"/>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C1A85A22-51B1-4A95-A224-5E17955F5270}"/>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D7A75ED9-4987-4589-8770-C78363E0567D}"/>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143E210C-FB5C-450A-ACB8-7F2FB1C8E79B}" type="slidenum">
              <a:rPr lang="de-DE" smtClean="0"/>
              <a:pPr/>
              <a:t>‹Nr.›</a:t>
            </a:fld>
            <a:endParaRPr lang="de-DE"/>
          </a:p>
        </p:txBody>
      </p:sp>
    </p:spTree>
    <p:extLst>
      <p:ext uri="{BB962C8B-B14F-4D97-AF65-F5344CB8AC3E}">
        <p14:creationId xmlns:p14="http://schemas.microsoft.com/office/powerpoint/2010/main" val="911374972"/>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Column Chart Dark">
    <p:bg>
      <p:bgPr>
        <a:solidFill>
          <a:srgbClr val="464646"/>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2913" y="432001"/>
            <a:ext cx="11306175" cy="1387274"/>
          </a:xfrm>
          <a:prstGeom prst="rect">
            <a:avLst/>
          </a:prstGeom>
        </p:spPr>
        <p:txBody>
          <a:bodyPr/>
          <a:lstStyle>
            <a:lvl1pPr>
              <a:defRPr>
                <a:solidFill>
                  <a:schemeClr val="tx1"/>
                </a:solidFill>
              </a:defRPr>
            </a:lvl1pPr>
          </a:lstStyle>
          <a:p>
            <a:r>
              <a:rPr lang="en-US"/>
              <a:t>[Slide title]</a:t>
            </a:r>
          </a:p>
        </p:txBody>
      </p:sp>
      <p:sp>
        <p:nvSpPr>
          <p:cNvPr id="3" name="Content Placeholder 2"/>
          <p:cNvSpPr>
            <a:spLocks noGrp="1"/>
          </p:cNvSpPr>
          <p:nvPr>
            <p:ph idx="1"/>
          </p:nvPr>
        </p:nvSpPr>
        <p:spPr>
          <a:xfrm>
            <a:off x="442914" y="2103438"/>
            <a:ext cx="3529012" cy="4068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hart Placeholder 2"/>
          <p:cNvSpPr>
            <a:spLocks noGrp="1"/>
          </p:cNvSpPr>
          <p:nvPr>
            <p:ph type="chart" sz="quarter" idx="13"/>
          </p:nvPr>
        </p:nvSpPr>
        <p:spPr>
          <a:xfrm>
            <a:off x="5600701" y="1428750"/>
            <a:ext cx="6148387" cy="4743450"/>
          </a:xfrm>
        </p:spPr>
        <p:txBody>
          <a:bodyPr anchor="ctr" anchorCtr="0"/>
          <a:lstStyle>
            <a:lvl1pPr algn="ctr">
              <a:defRPr sz="1200" b="0">
                <a:solidFill>
                  <a:schemeClr val="tx1"/>
                </a:solidFill>
              </a:defRPr>
            </a:lvl1pPr>
          </a:lstStyle>
          <a:p>
            <a:r>
              <a:rPr lang="de-DE"/>
              <a:t>Diagramm durch Klicken auf Symbol hinzufügen</a:t>
            </a:r>
            <a:endParaRPr lang="en-US"/>
          </a:p>
        </p:txBody>
      </p:sp>
      <p:sp>
        <p:nvSpPr>
          <p:cNvPr id="2" name="Date Placeholder 1">
            <a:extLst>
              <a:ext uri="{FF2B5EF4-FFF2-40B4-BE49-F238E27FC236}">
                <a16:creationId xmlns:a16="http://schemas.microsoft.com/office/drawing/2014/main" id="{01333798-73E9-4BAA-A0B6-B4AC91B1616B}"/>
              </a:ext>
            </a:extLst>
          </p:cNvPr>
          <p:cNvSpPr>
            <a:spLocks noGrp="1"/>
          </p:cNvSpPr>
          <p:nvPr>
            <p:ph type="dt" sz="half" idx="14"/>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D018C51B-2EB0-413C-BCBC-E8FA1236F811}"/>
              </a:ext>
            </a:extLst>
          </p:cNvPr>
          <p:cNvSpPr>
            <a:spLocks noGrp="1"/>
          </p:cNvSpPr>
          <p:nvPr>
            <p:ph type="ftr" sz="quarter" idx="15"/>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10A4D227-F74A-477E-AA46-EAF1DDA67910}"/>
              </a:ext>
            </a:extLst>
          </p:cNvPr>
          <p:cNvSpPr>
            <a:spLocks noGrp="1"/>
          </p:cNvSpPr>
          <p:nvPr>
            <p:ph type="sldNum" sz="quarter" idx="16"/>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2DB4C2A0-B43E-4084-B5AB-6EF0A7CC6738}" type="slidenum">
              <a:rPr lang="de-DE" smtClean="0"/>
              <a:pPr/>
              <a:t>‹Nr.›</a:t>
            </a:fld>
            <a:endParaRPr lang="de-DE"/>
          </a:p>
        </p:txBody>
      </p:sp>
    </p:spTree>
    <p:extLst>
      <p:ext uri="{BB962C8B-B14F-4D97-AF65-F5344CB8AC3E}">
        <p14:creationId xmlns:p14="http://schemas.microsoft.com/office/powerpoint/2010/main" val="3581681609"/>
      </p:ext>
    </p:extLst>
  </p:cSld>
  <p:clrMapOvr>
    <a:overrideClrMapping bg1="dk1" tx1="lt1" bg2="dk2" tx2="lt2" accent1="accent1" accent2="accent2" accent3="accent3" accent4="accent4" accent5="accent5" accent6="accent6" hlink="hlink" folHlink="folHlink"/>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Chart Dark - Subtitle">
    <p:bg>
      <p:bgPr>
        <a:solidFill>
          <a:srgbClr val="464646"/>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2913" y="432001"/>
            <a:ext cx="11306175" cy="504000"/>
          </a:xfrm>
          <a:prstGeom prst="rect">
            <a:avLst/>
          </a:prstGeom>
        </p:spPr>
        <p:txBody>
          <a:bodyPr/>
          <a:lstStyle>
            <a:lvl1pPr>
              <a:defRPr>
                <a:solidFill>
                  <a:schemeClr val="tx1"/>
                </a:solidFill>
              </a:defRPr>
            </a:lvl1pPr>
          </a:lstStyle>
          <a:p>
            <a:r>
              <a:rPr lang="en-US"/>
              <a:t>[Slide title]</a:t>
            </a:r>
          </a:p>
        </p:txBody>
      </p:sp>
      <p:sp>
        <p:nvSpPr>
          <p:cNvPr id="3" name="Content Placeholder 2"/>
          <p:cNvSpPr>
            <a:spLocks noGrp="1"/>
          </p:cNvSpPr>
          <p:nvPr>
            <p:ph idx="1"/>
          </p:nvPr>
        </p:nvSpPr>
        <p:spPr>
          <a:xfrm>
            <a:off x="442914" y="2103438"/>
            <a:ext cx="3529012" cy="4068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hart Placeholder 2"/>
          <p:cNvSpPr>
            <a:spLocks noGrp="1"/>
          </p:cNvSpPr>
          <p:nvPr>
            <p:ph type="chart" sz="quarter" idx="13"/>
          </p:nvPr>
        </p:nvSpPr>
        <p:spPr>
          <a:xfrm>
            <a:off x="5600701" y="1428750"/>
            <a:ext cx="6148387" cy="4743450"/>
          </a:xfrm>
        </p:spPr>
        <p:txBody>
          <a:bodyPr anchor="ctr" anchorCtr="0"/>
          <a:lstStyle>
            <a:lvl1pPr algn="ctr">
              <a:defRPr sz="1200" b="0">
                <a:solidFill>
                  <a:schemeClr val="tx1"/>
                </a:solidFill>
              </a:defRPr>
            </a:lvl1pPr>
          </a:lstStyle>
          <a:p>
            <a:r>
              <a:rPr lang="de-DE"/>
              <a:t>Diagramm durch Klicken auf Symbol hinzufügen</a:t>
            </a:r>
            <a:endParaRPr lang="en-US"/>
          </a:p>
        </p:txBody>
      </p:sp>
      <p:sp>
        <p:nvSpPr>
          <p:cNvPr id="10"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2" name="Date Placeholder 1">
            <a:extLst>
              <a:ext uri="{FF2B5EF4-FFF2-40B4-BE49-F238E27FC236}">
                <a16:creationId xmlns:a16="http://schemas.microsoft.com/office/drawing/2014/main" id="{3C06988D-F6E7-4CBC-92CB-2DC1DF799160}"/>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CCBCAA28-CC12-448D-B29E-EA3AC0517098}"/>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3B7B2FF8-5A77-45D5-A84D-55EAC01A2BA2}"/>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80A4074E-5A01-4CAE-BDCB-AB9EFEF43D18}" type="slidenum">
              <a:rPr lang="de-DE" smtClean="0"/>
              <a:pPr/>
              <a:t>‹Nr.›</a:t>
            </a:fld>
            <a:endParaRPr lang="de-DE"/>
          </a:p>
        </p:txBody>
      </p:sp>
    </p:spTree>
    <p:extLst>
      <p:ext uri="{BB962C8B-B14F-4D97-AF65-F5344CB8AC3E}">
        <p14:creationId xmlns:p14="http://schemas.microsoft.com/office/powerpoint/2010/main" val="559459568"/>
      </p:ext>
    </p:extLst>
  </p:cSld>
  <p:clrMapOvr>
    <a:overrideClrMapping bg1="dk1" tx1="lt1" bg2="dk2" tx2="lt2" accent1="accent1" accent2="accent2" accent3="accent3" accent4="accent4" accent5="accent5" accent6="accent6" hlink="hlink" folHlink="folHlink"/>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3" y="432001"/>
            <a:ext cx="11306175" cy="1387274"/>
          </a:xfrm>
          <a:prstGeom prst="rect">
            <a:avLst/>
          </a:prstGeom>
        </p:spPr>
        <p:txBody>
          <a:bodyPr/>
          <a:lstStyle>
            <a:lvl1pPr>
              <a:defRPr/>
            </a:lvl1pPr>
          </a:lstStyle>
          <a:p>
            <a:r>
              <a:rPr lang="en-US"/>
              <a:t>[Slide title]</a:t>
            </a:r>
          </a:p>
        </p:txBody>
      </p:sp>
      <p:sp>
        <p:nvSpPr>
          <p:cNvPr id="3" name="Date Placeholder 2">
            <a:extLst>
              <a:ext uri="{FF2B5EF4-FFF2-40B4-BE49-F238E27FC236}">
                <a16:creationId xmlns:a16="http://schemas.microsoft.com/office/drawing/2014/main" id="{6399A838-8811-454B-B46A-8757B7AB8D80}"/>
              </a:ext>
            </a:extLst>
          </p:cNvPr>
          <p:cNvSpPr>
            <a:spLocks noGrp="1"/>
          </p:cNvSpPr>
          <p:nvPr>
            <p:ph type="dt" sz="half" idx="10"/>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F8EDBC90-601D-4AC6-92BD-4932508015E1}"/>
              </a:ext>
            </a:extLst>
          </p:cNvPr>
          <p:cNvSpPr>
            <a:spLocks noGrp="1"/>
          </p:cNvSpPr>
          <p:nvPr>
            <p:ph type="ftr" sz="quarter" idx="11"/>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3A4719F0-0757-455E-A57B-99BA01EF7A26}"/>
              </a:ext>
            </a:extLst>
          </p:cNvPr>
          <p:cNvSpPr>
            <a:spLocks noGrp="1"/>
          </p:cNvSpPr>
          <p:nvPr>
            <p:ph type="sldNum" sz="quarter" idx="12"/>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E9F237FB-60EA-44A0-B7B6-1FAF7006BF20}" type="slidenum">
              <a:rPr lang="de-DE" smtClean="0"/>
              <a:pPr/>
              <a:t>‹Nr.›</a:t>
            </a:fld>
            <a:endParaRPr lang="de-DE"/>
          </a:p>
        </p:txBody>
      </p:sp>
    </p:spTree>
    <p:extLst>
      <p:ext uri="{BB962C8B-B14F-4D97-AF65-F5344CB8AC3E}">
        <p14:creationId xmlns:p14="http://schemas.microsoft.com/office/powerpoint/2010/main" val="1531588365"/>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3" y="432001"/>
            <a:ext cx="11306175" cy="504000"/>
          </a:xfrm>
          <a:prstGeom prst="rect">
            <a:avLst/>
          </a:prstGeom>
        </p:spPr>
        <p:txBody>
          <a:bodyPr/>
          <a:lstStyle>
            <a:lvl1pPr>
              <a:defRPr/>
            </a:lvl1pPr>
          </a:lstStyle>
          <a:p>
            <a:r>
              <a:rPr lang="en-US"/>
              <a:t>[Slide title]</a:t>
            </a:r>
          </a:p>
        </p:txBody>
      </p:sp>
      <p:sp>
        <p:nvSpPr>
          <p:cNvPr id="6"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3" name="Date Placeholder 2">
            <a:extLst>
              <a:ext uri="{FF2B5EF4-FFF2-40B4-BE49-F238E27FC236}">
                <a16:creationId xmlns:a16="http://schemas.microsoft.com/office/drawing/2014/main" id="{D8D65BB2-0978-4941-B63D-1DCD8C1EDDEA}"/>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9AB29CE4-856A-4633-BA19-DFEA78CBE4EE}"/>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CDAB7009-21F5-4C71-A0B2-2DEC13A4588F}"/>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0F45314C-E0B8-41C7-AED9-C159709C318F}" type="slidenum">
              <a:rPr lang="de-DE" smtClean="0"/>
              <a:pPr/>
              <a:t>‹Nr.›</a:t>
            </a:fld>
            <a:endParaRPr lang="de-DE"/>
          </a:p>
        </p:txBody>
      </p:sp>
    </p:spTree>
    <p:extLst>
      <p:ext uri="{BB962C8B-B14F-4D97-AF65-F5344CB8AC3E}">
        <p14:creationId xmlns:p14="http://schemas.microsoft.com/office/powerpoint/2010/main" val="143070081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Full Content - Subtitl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6"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3" name="Content Placeholder 2"/>
          <p:cNvSpPr>
            <a:spLocks noGrp="1"/>
          </p:cNvSpPr>
          <p:nvPr>
            <p:ph idx="1"/>
          </p:nvPr>
        </p:nvSpPr>
        <p:spPr>
          <a:xfrm>
            <a:off x="442913" y="2103438"/>
            <a:ext cx="11306175"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4B3628FF-C7E2-488D-8843-B403DF357D94}"/>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60C73743-6DC1-4F5E-9AB6-76065BE667E7}"/>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A2355864-546C-40A0-9556-4AF939D7A6A9}"/>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9FC9818E-1969-4AC2-B289-26EF8CE6E2B7}" type="slidenum">
              <a:rPr lang="de-DE" smtClean="0"/>
              <a:pPr/>
              <a:t>‹Nr.›</a:t>
            </a:fld>
            <a:endParaRPr lang="de-DE"/>
          </a:p>
        </p:txBody>
      </p:sp>
    </p:spTree>
    <p:extLst>
      <p:ext uri="{BB962C8B-B14F-4D97-AF65-F5344CB8AC3E}">
        <p14:creationId xmlns:p14="http://schemas.microsoft.com/office/powerpoint/2010/main" val="4663278"/>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F616E5-543B-4674-B9B9-4E56E79711D5}"/>
              </a:ext>
            </a:extLst>
          </p:cNvPr>
          <p:cNvSpPr>
            <a:spLocks noGrp="1"/>
          </p:cNvSpPr>
          <p:nvPr>
            <p:ph type="dt" sz="half" idx="10"/>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3" name="Footer Placeholder 2">
            <a:extLst>
              <a:ext uri="{FF2B5EF4-FFF2-40B4-BE49-F238E27FC236}">
                <a16:creationId xmlns:a16="http://schemas.microsoft.com/office/drawing/2014/main" id="{B1E41126-6925-4955-8599-CF36BF603FE5}"/>
              </a:ext>
            </a:extLst>
          </p:cNvPr>
          <p:cNvSpPr>
            <a:spLocks noGrp="1"/>
          </p:cNvSpPr>
          <p:nvPr>
            <p:ph type="ftr" sz="quarter" idx="11"/>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4" name="Slide Number Placeholder 3">
            <a:extLst>
              <a:ext uri="{FF2B5EF4-FFF2-40B4-BE49-F238E27FC236}">
                <a16:creationId xmlns:a16="http://schemas.microsoft.com/office/drawing/2014/main" id="{A9DECF2B-8925-4E9B-8EF0-75851671BF57}"/>
              </a:ext>
            </a:extLst>
          </p:cNvPr>
          <p:cNvSpPr>
            <a:spLocks noGrp="1"/>
          </p:cNvSpPr>
          <p:nvPr>
            <p:ph type="sldNum" sz="quarter" idx="12"/>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E513EF74-4B0C-4BC5-B7BA-5F9E311FAACC}" type="slidenum">
              <a:rPr lang="de-DE" smtClean="0"/>
              <a:pPr/>
              <a:t>‹Nr.›</a:t>
            </a:fld>
            <a:endParaRPr lang="de-DE"/>
          </a:p>
        </p:txBody>
      </p:sp>
    </p:spTree>
    <p:extLst>
      <p:ext uri="{BB962C8B-B14F-4D97-AF65-F5344CB8AC3E}">
        <p14:creationId xmlns:p14="http://schemas.microsoft.com/office/powerpoint/2010/main" val="3079579716"/>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202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Infographic">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2913" y="432001"/>
            <a:ext cx="11306175" cy="1387274"/>
          </a:xfrm>
          <a:prstGeom prst="rect">
            <a:avLst/>
          </a:prstGeom>
        </p:spPr>
        <p:txBody>
          <a:bodyPr/>
          <a:lstStyle>
            <a:lvl1pPr>
              <a:defRPr/>
            </a:lvl1pPr>
          </a:lstStyle>
          <a:p>
            <a:r>
              <a:rPr lang="en-US"/>
              <a:t>[Slide title]</a:t>
            </a:r>
          </a:p>
        </p:txBody>
      </p:sp>
      <p:sp>
        <p:nvSpPr>
          <p:cNvPr id="10" name="Text Placeholder 2"/>
          <p:cNvSpPr>
            <a:spLocks noGrp="1"/>
          </p:cNvSpPr>
          <p:nvPr>
            <p:ph type="body" sz="quarter" idx="14" hasCustomPrompt="1"/>
          </p:nvPr>
        </p:nvSpPr>
        <p:spPr>
          <a:xfrm>
            <a:off x="442913" y="2095500"/>
            <a:ext cx="3529012" cy="1333500"/>
          </a:xfrm>
        </p:spPr>
        <p:txBody>
          <a:bodyPr anchor="ctr" anchorCtr="0"/>
          <a:lstStyle>
            <a:lvl1pPr>
              <a:lnSpc>
                <a:spcPct val="100000"/>
              </a:lnSpc>
              <a:defRPr sz="8500" b="0" spc="-100" baseline="0">
                <a:solidFill>
                  <a:schemeClr val="accent3"/>
                </a:solidFill>
              </a:defRPr>
            </a:lvl1pPr>
          </a:lstStyle>
          <a:p>
            <a:pPr lvl="0"/>
            <a:r>
              <a:rPr lang="en-US"/>
              <a:t>00%</a:t>
            </a:r>
          </a:p>
        </p:txBody>
      </p:sp>
      <p:sp>
        <p:nvSpPr>
          <p:cNvPr id="13" name="Text Placeholder 3"/>
          <p:cNvSpPr>
            <a:spLocks noGrp="1"/>
          </p:cNvSpPr>
          <p:nvPr>
            <p:ph type="body" sz="quarter" idx="15" hasCustomPrompt="1"/>
          </p:nvPr>
        </p:nvSpPr>
        <p:spPr>
          <a:xfrm>
            <a:off x="4327524" y="2095500"/>
            <a:ext cx="3533775" cy="1333500"/>
          </a:xfrm>
        </p:spPr>
        <p:txBody>
          <a:bodyPr anchor="ctr" anchorCtr="0"/>
          <a:lstStyle>
            <a:lvl1pPr>
              <a:lnSpc>
                <a:spcPct val="100000"/>
              </a:lnSpc>
              <a:defRPr sz="8500" b="0" spc="-100" baseline="0">
                <a:solidFill>
                  <a:schemeClr val="tx2"/>
                </a:solidFill>
              </a:defRPr>
            </a:lvl1pPr>
          </a:lstStyle>
          <a:p>
            <a:pPr lvl="0"/>
            <a:r>
              <a:rPr lang="en-US"/>
              <a:t>00%</a:t>
            </a:r>
          </a:p>
        </p:txBody>
      </p:sp>
      <p:sp>
        <p:nvSpPr>
          <p:cNvPr id="14" name="Text Placeholder 4"/>
          <p:cNvSpPr>
            <a:spLocks noGrp="1"/>
          </p:cNvSpPr>
          <p:nvPr>
            <p:ph type="body" sz="quarter" idx="16" hasCustomPrompt="1"/>
          </p:nvPr>
        </p:nvSpPr>
        <p:spPr>
          <a:xfrm>
            <a:off x="8222571" y="2095500"/>
            <a:ext cx="3529012" cy="1333500"/>
          </a:xfrm>
        </p:spPr>
        <p:txBody>
          <a:bodyPr anchor="ctr" anchorCtr="0"/>
          <a:lstStyle>
            <a:lvl1pPr>
              <a:lnSpc>
                <a:spcPct val="100000"/>
              </a:lnSpc>
              <a:defRPr sz="8500" b="0" spc="-100" baseline="0">
                <a:solidFill>
                  <a:schemeClr val="accent1"/>
                </a:solidFill>
              </a:defRPr>
            </a:lvl1pPr>
          </a:lstStyle>
          <a:p>
            <a:pPr lvl="0"/>
            <a:r>
              <a:rPr lang="en-US"/>
              <a:t>00%</a:t>
            </a:r>
          </a:p>
        </p:txBody>
      </p:sp>
      <p:sp>
        <p:nvSpPr>
          <p:cNvPr id="3" name="Content Placeholder 2"/>
          <p:cNvSpPr>
            <a:spLocks noGrp="1"/>
          </p:cNvSpPr>
          <p:nvPr>
            <p:ph sz="half" idx="1"/>
          </p:nvPr>
        </p:nvSpPr>
        <p:spPr>
          <a:xfrm>
            <a:off x="442913" y="3599542"/>
            <a:ext cx="3529012" cy="2578057"/>
          </a:xfrm>
        </p:spPr>
        <p:txBody>
          <a:bodyPr/>
          <a:lstStyle>
            <a:lvl1pPr>
              <a:spcBef>
                <a:spcPts val="0"/>
              </a:spcBef>
              <a:spcAft>
                <a:spcPts val="600"/>
              </a:spcAft>
              <a:defRPr>
                <a:solidFill>
                  <a:schemeClr val="accent3"/>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5" name="Content Placeholder 3">
            <a:extLst>
              <a:ext uri="{FF2B5EF4-FFF2-40B4-BE49-F238E27FC236}">
                <a16:creationId xmlns:a16="http://schemas.microsoft.com/office/drawing/2014/main" id="{904FBFED-85D0-8C43-84C6-BADD19241EDC}"/>
              </a:ext>
            </a:extLst>
          </p:cNvPr>
          <p:cNvSpPr>
            <a:spLocks noGrp="1"/>
          </p:cNvSpPr>
          <p:nvPr>
            <p:ph sz="half" idx="19"/>
          </p:nvPr>
        </p:nvSpPr>
        <p:spPr>
          <a:xfrm>
            <a:off x="4327525" y="3599542"/>
            <a:ext cx="3533775" cy="2578057"/>
          </a:xfrm>
        </p:spPr>
        <p:txBody>
          <a:bodyPr/>
          <a:lstStyle>
            <a:lvl1pPr>
              <a:spcBef>
                <a:spcPts val="0"/>
              </a:spcBef>
              <a:spcAft>
                <a:spcPts val="600"/>
              </a:spcAft>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6" name="Content Placeholder 4">
            <a:extLst>
              <a:ext uri="{FF2B5EF4-FFF2-40B4-BE49-F238E27FC236}">
                <a16:creationId xmlns:a16="http://schemas.microsoft.com/office/drawing/2014/main" id="{C7D43B0B-6C29-D449-BC95-219F98DA27E0}"/>
              </a:ext>
            </a:extLst>
          </p:cNvPr>
          <p:cNvSpPr>
            <a:spLocks noGrp="1"/>
          </p:cNvSpPr>
          <p:nvPr>
            <p:ph sz="half" idx="20"/>
          </p:nvPr>
        </p:nvSpPr>
        <p:spPr>
          <a:xfrm>
            <a:off x="8222571" y="3599542"/>
            <a:ext cx="3529012" cy="2578057"/>
          </a:xfrm>
        </p:spPr>
        <p:txBody>
          <a:bodyPr/>
          <a:lstStyle>
            <a:lvl1pPr>
              <a:spcBef>
                <a:spcPts val="0"/>
              </a:spcBef>
              <a:spcAft>
                <a:spcPts val="600"/>
              </a:spcAft>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AF25FE34-D976-4743-9FA1-7BEF0DB4D94D}"/>
              </a:ext>
            </a:extLst>
          </p:cNvPr>
          <p:cNvSpPr>
            <a:spLocks noGrp="1"/>
          </p:cNvSpPr>
          <p:nvPr>
            <p:ph type="dt" sz="half" idx="21"/>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D20A6F4A-9B64-4164-BDAA-A867A7D4DF57}"/>
              </a:ext>
            </a:extLst>
          </p:cNvPr>
          <p:cNvSpPr>
            <a:spLocks noGrp="1"/>
          </p:cNvSpPr>
          <p:nvPr>
            <p:ph type="ftr" sz="quarter" idx="22"/>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FB2BDC00-D4D4-4263-AD4B-B82235BD720C}"/>
              </a:ext>
            </a:extLst>
          </p:cNvPr>
          <p:cNvSpPr>
            <a:spLocks noGrp="1"/>
          </p:cNvSpPr>
          <p:nvPr>
            <p:ph type="sldNum" sz="quarter" idx="23"/>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A3CE7878-B3B7-4301-BE9C-7E783E55ACB1}" type="slidenum">
              <a:rPr lang="de-DE" smtClean="0"/>
              <a:pPr/>
              <a:t>‹Nr.›</a:t>
            </a:fld>
            <a:endParaRPr lang="de-DE"/>
          </a:p>
        </p:txBody>
      </p:sp>
    </p:spTree>
    <p:extLst>
      <p:ext uri="{BB962C8B-B14F-4D97-AF65-F5344CB8AC3E}">
        <p14:creationId xmlns:p14="http://schemas.microsoft.com/office/powerpoint/2010/main" val="626635183"/>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ntent Infographic - Sub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2913" y="432001"/>
            <a:ext cx="11306175" cy="504000"/>
          </a:xfrm>
          <a:prstGeom prst="rect">
            <a:avLst/>
          </a:prstGeom>
        </p:spPr>
        <p:txBody>
          <a:bodyPr/>
          <a:lstStyle>
            <a:lvl1pPr>
              <a:defRPr/>
            </a:lvl1pPr>
          </a:lstStyle>
          <a:p>
            <a:r>
              <a:rPr lang="en-US"/>
              <a:t>[Slide title]</a:t>
            </a:r>
          </a:p>
        </p:txBody>
      </p:sp>
      <p:sp>
        <p:nvSpPr>
          <p:cNvPr id="10" name="Text Placeholder 2"/>
          <p:cNvSpPr>
            <a:spLocks noGrp="1"/>
          </p:cNvSpPr>
          <p:nvPr>
            <p:ph type="body" sz="quarter" idx="14" hasCustomPrompt="1"/>
          </p:nvPr>
        </p:nvSpPr>
        <p:spPr>
          <a:xfrm>
            <a:off x="442913" y="2095500"/>
            <a:ext cx="3529012" cy="1333500"/>
          </a:xfrm>
        </p:spPr>
        <p:txBody>
          <a:bodyPr anchor="ctr" anchorCtr="0"/>
          <a:lstStyle>
            <a:lvl1pPr>
              <a:lnSpc>
                <a:spcPct val="100000"/>
              </a:lnSpc>
              <a:defRPr sz="8500" b="0" spc="-100" baseline="0">
                <a:solidFill>
                  <a:schemeClr val="accent3"/>
                </a:solidFill>
              </a:defRPr>
            </a:lvl1pPr>
          </a:lstStyle>
          <a:p>
            <a:pPr lvl="0"/>
            <a:r>
              <a:rPr lang="en-US"/>
              <a:t>00%</a:t>
            </a:r>
          </a:p>
        </p:txBody>
      </p:sp>
      <p:sp>
        <p:nvSpPr>
          <p:cNvPr id="13" name="Text Placeholder 3"/>
          <p:cNvSpPr>
            <a:spLocks noGrp="1"/>
          </p:cNvSpPr>
          <p:nvPr>
            <p:ph type="body" sz="quarter" idx="15" hasCustomPrompt="1"/>
          </p:nvPr>
        </p:nvSpPr>
        <p:spPr>
          <a:xfrm>
            <a:off x="4327524" y="2095500"/>
            <a:ext cx="3533775" cy="1333500"/>
          </a:xfrm>
        </p:spPr>
        <p:txBody>
          <a:bodyPr anchor="ctr" anchorCtr="0"/>
          <a:lstStyle>
            <a:lvl1pPr>
              <a:lnSpc>
                <a:spcPct val="100000"/>
              </a:lnSpc>
              <a:defRPr sz="8500" b="0" spc="-100" baseline="0">
                <a:solidFill>
                  <a:schemeClr val="tx2"/>
                </a:solidFill>
              </a:defRPr>
            </a:lvl1pPr>
          </a:lstStyle>
          <a:p>
            <a:pPr lvl="0"/>
            <a:r>
              <a:rPr lang="en-US"/>
              <a:t>00%</a:t>
            </a:r>
          </a:p>
        </p:txBody>
      </p:sp>
      <p:sp>
        <p:nvSpPr>
          <p:cNvPr id="14" name="Text Placeholder 4"/>
          <p:cNvSpPr>
            <a:spLocks noGrp="1"/>
          </p:cNvSpPr>
          <p:nvPr>
            <p:ph type="body" sz="quarter" idx="16" hasCustomPrompt="1"/>
          </p:nvPr>
        </p:nvSpPr>
        <p:spPr>
          <a:xfrm>
            <a:off x="8222571" y="2095500"/>
            <a:ext cx="3529012" cy="1333500"/>
          </a:xfrm>
        </p:spPr>
        <p:txBody>
          <a:bodyPr anchor="ctr" anchorCtr="0"/>
          <a:lstStyle>
            <a:lvl1pPr>
              <a:lnSpc>
                <a:spcPct val="100000"/>
              </a:lnSpc>
              <a:defRPr sz="8500" b="0" spc="-100" baseline="0">
                <a:solidFill>
                  <a:schemeClr val="accent1"/>
                </a:solidFill>
              </a:defRPr>
            </a:lvl1pPr>
          </a:lstStyle>
          <a:p>
            <a:pPr lvl="0"/>
            <a:r>
              <a:rPr lang="en-US"/>
              <a:t>00%</a:t>
            </a:r>
          </a:p>
        </p:txBody>
      </p:sp>
      <p:sp>
        <p:nvSpPr>
          <p:cNvPr id="3" name="Content Placeholder 2"/>
          <p:cNvSpPr>
            <a:spLocks noGrp="1"/>
          </p:cNvSpPr>
          <p:nvPr>
            <p:ph sz="half" idx="1"/>
          </p:nvPr>
        </p:nvSpPr>
        <p:spPr>
          <a:xfrm>
            <a:off x="442913" y="3599542"/>
            <a:ext cx="3529012" cy="2578057"/>
          </a:xfrm>
        </p:spPr>
        <p:txBody>
          <a:bodyPr/>
          <a:lstStyle>
            <a:lvl1pPr>
              <a:spcBef>
                <a:spcPts val="0"/>
              </a:spcBef>
              <a:spcAft>
                <a:spcPts val="600"/>
              </a:spcAft>
              <a:defRPr>
                <a:solidFill>
                  <a:schemeClr val="accent3"/>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5" name="Content Placeholder 3">
            <a:extLst>
              <a:ext uri="{FF2B5EF4-FFF2-40B4-BE49-F238E27FC236}">
                <a16:creationId xmlns:a16="http://schemas.microsoft.com/office/drawing/2014/main" id="{904FBFED-85D0-8C43-84C6-BADD19241EDC}"/>
              </a:ext>
            </a:extLst>
          </p:cNvPr>
          <p:cNvSpPr>
            <a:spLocks noGrp="1"/>
          </p:cNvSpPr>
          <p:nvPr>
            <p:ph sz="half" idx="19"/>
          </p:nvPr>
        </p:nvSpPr>
        <p:spPr>
          <a:xfrm>
            <a:off x="4327525" y="3599542"/>
            <a:ext cx="3533775" cy="2578057"/>
          </a:xfrm>
        </p:spPr>
        <p:txBody>
          <a:bodyPr/>
          <a:lstStyle>
            <a:lvl1pPr>
              <a:spcBef>
                <a:spcPts val="0"/>
              </a:spcBef>
              <a:spcAft>
                <a:spcPts val="600"/>
              </a:spcAft>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6" name="Content Placeholder 4">
            <a:extLst>
              <a:ext uri="{FF2B5EF4-FFF2-40B4-BE49-F238E27FC236}">
                <a16:creationId xmlns:a16="http://schemas.microsoft.com/office/drawing/2014/main" id="{C7D43B0B-6C29-D449-BC95-219F98DA27E0}"/>
              </a:ext>
            </a:extLst>
          </p:cNvPr>
          <p:cNvSpPr>
            <a:spLocks noGrp="1"/>
          </p:cNvSpPr>
          <p:nvPr>
            <p:ph sz="half" idx="20"/>
          </p:nvPr>
        </p:nvSpPr>
        <p:spPr>
          <a:xfrm>
            <a:off x="8222571" y="3599542"/>
            <a:ext cx="3529012" cy="2578057"/>
          </a:xfrm>
        </p:spPr>
        <p:txBody>
          <a:bodyPr/>
          <a:lstStyle>
            <a:lvl1pPr>
              <a:spcBef>
                <a:spcPts val="0"/>
              </a:spcBef>
              <a:spcAft>
                <a:spcPts val="600"/>
              </a:spcAft>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2" name="Subtitle 2">
            <a:extLst>
              <a:ext uri="{FF2B5EF4-FFF2-40B4-BE49-F238E27FC236}">
                <a16:creationId xmlns:a16="http://schemas.microsoft.com/office/drawing/2014/main" id="{06D22B17-E9E9-3842-A116-5C0D59C56C8F}"/>
              </a:ext>
            </a:extLst>
          </p:cNvPr>
          <p:cNvSpPr>
            <a:spLocks noGrp="1"/>
          </p:cNvSpPr>
          <p:nvPr>
            <p:ph type="subTitle" idx="21"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2" name="Date Placeholder 1">
            <a:extLst>
              <a:ext uri="{FF2B5EF4-FFF2-40B4-BE49-F238E27FC236}">
                <a16:creationId xmlns:a16="http://schemas.microsoft.com/office/drawing/2014/main" id="{A4C87162-D873-44F5-9F73-70AE0B3EFD81}"/>
              </a:ext>
            </a:extLst>
          </p:cNvPr>
          <p:cNvSpPr>
            <a:spLocks noGrp="1"/>
          </p:cNvSpPr>
          <p:nvPr>
            <p:ph type="dt" sz="half" idx="22"/>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BFF63FD8-AE57-4EAA-9FDB-B32C813F9ED1}"/>
              </a:ext>
            </a:extLst>
          </p:cNvPr>
          <p:cNvSpPr>
            <a:spLocks noGrp="1"/>
          </p:cNvSpPr>
          <p:nvPr>
            <p:ph type="ftr" sz="quarter" idx="23"/>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C6899953-3C76-48EF-86F5-66105EA3B025}"/>
              </a:ext>
            </a:extLst>
          </p:cNvPr>
          <p:cNvSpPr>
            <a:spLocks noGrp="1"/>
          </p:cNvSpPr>
          <p:nvPr>
            <p:ph type="sldNum" sz="quarter" idx="24"/>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2A884D16-225C-495E-93B9-2689111BFCCC}" type="slidenum">
              <a:rPr lang="de-DE" smtClean="0"/>
              <a:pPr/>
              <a:t>‹Nr.›</a:t>
            </a:fld>
            <a:endParaRPr lang="de-DE"/>
          </a:p>
        </p:txBody>
      </p:sp>
    </p:spTree>
    <p:extLst>
      <p:ext uri="{BB962C8B-B14F-4D97-AF65-F5344CB8AC3E}">
        <p14:creationId xmlns:p14="http://schemas.microsoft.com/office/powerpoint/2010/main" val="1511198003"/>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hart Dark">
    <p:bg>
      <p:bgPr>
        <a:solidFill>
          <a:srgbClr val="464646"/>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2913" y="432001"/>
            <a:ext cx="11306175" cy="1387274"/>
          </a:xfrm>
          <a:prstGeom prst="rect">
            <a:avLst/>
          </a:prstGeom>
        </p:spPr>
        <p:txBody>
          <a:bodyPr/>
          <a:lstStyle>
            <a:lvl1pPr>
              <a:defRPr>
                <a:solidFill>
                  <a:schemeClr val="tx1"/>
                </a:solidFill>
              </a:defRPr>
            </a:lvl1pPr>
          </a:lstStyle>
          <a:p>
            <a:r>
              <a:rPr lang="en-US"/>
              <a:t>[Slide title]</a:t>
            </a:r>
          </a:p>
        </p:txBody>
      </p:sp>
      <p:sp>
        <p:nvSpPr>
          <p:cNvPr id="8" name="Chart Placeholder 2"/>
          <p:cNvSpPr>
            <a:spLocks noGrp="1"/>
          </p:cNvSpPr>
          <p:nvPr>
            <p:ph type="chart" sz="quarter" idx="13"/>
          </p:nvPr>
        </p:nvSpPr>
        <p:spPr>
          <a:xfrm>
            <a:off x="442913" y="2103438"/>
            <a:ext cx="11306175" cy="4068762"/>
          </a:xfrm>
        </p:spPr>
        <p:txBody>
          <a:bodyPr anchor="ctr" anchorCtr="0"/>
          <a:lstStyle>
            <a:lvl1pPr algn="ctr">
              <a:defRPr sz="1200" b="0">
                <a:solidFill>
                  <a:schemeClr val="tx1"/>
                </a:solidFill>
              </a:defRPr>
            </a:lvl1pPr>
          </a:lstStyle>
          <a:p>
            <a:r>
              <a:rPr lang="de-DE"/>
              <a:t>Diagramm durch Klicken auf Symbol hinzufügen</a:t>
            </a:r>
            <a:endParaRPr lang="en-US"/>
          </a:p>
        </p:txBody>
      </p:sp>
      <p:sp>
        <p:nvSpPr>
          <p:cNvPr id="2" name="Date Placeholder 1">
            <a:extLst>
              <a:ext uri="{FF2B5EF4-FFF2-40B4-BE49-F238E27FC236}">
                <a16:creationId xmlns:a16="http://schemas.microsoft.com/office/drawing/2014/main" id="{18181CF7-2438-4A4A-87EA-B6CF166BB180}"/>
              </a:ext>
            </a:extLst>
          </p:cNvPr>
          <p:cNvSpPr>
            <a:spLocks noGrp="1"/>
          </p:cNvSpPr>
          <p:nvPr>
            <p:ph type="dt" sz="half" idx="14"/>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3" name="Footer Placeholder 2">
            <a:extLst>
              <a:ext uri="{FF2B5EF4-FFF2-40B4-BE49-F238E27FC236}">
                <a16:creationId xmlns:a16="http://schemas.microsoft.com/office/drawing/2014/main" id="{98C7BB3E-EFC7-4EB2-A18F-BB810950A656}"/>
              </a:ext>
            </a:extLst>
          </p:cNvPr>
          <p:cNvSpPr>
            <a:spLocks noGrp="1"/>
          </p:cNvSpPr>
          <p:nvPr>
            <p:ph type="ftr" sz="quarter" idx="15"/>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D3759B59-39BF-4A5A-8040-EBF5843F605E}"/>
              </a:ext>
            </a:extLst>
          </p:cNvPr>
          <p:cNvSpPr>
            <a:spLocks noGrp="1"/>
          </p:cNvSpPr>
          <p:nvPr>
            <p:ph type="sldNum" sz="quarter" idx="16"/>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070D7211-9902-4101-B2AE-24610D5AF06B}" type="slidenum">
              <a:rPr lang="de-DE" smtClean="0"/>
              <a:pPr/>
              <a:t>‹Nr.›</a:t>
            </a:fld>
            <a:endParaRPr lang="de-DE"/>
          </a:p>
        </p:txBody>
      </p:sp>
    </p:spTree>
    <p:extLst>
      <p:ext uri="{BB962C8B-B14F-4D97-AF65-F5344CB8AC3E}">
        <p14:creationId xmlns:p14="http://schemas.microsoft.com/office/powerpoint/2010/main" val="1735232353"/>
      </p:ext>
    </p:extLst>
  </p:cSld>
  <p:clrMapOvr>
    <a:overrideClrMapping bg1="dk1" tx1="lt1" bg2="dk2" tx2="lt2" accent1="accent1" accent2="accent2" accent3="accent3" accent4="accent4" accent5="accent5" accent6="accent6" hlink="hlink" folHlink="folHlink"/>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hart Dark - Subtitle">
    <p:bg>
      <p:bgPr>
        <a:solidFill>
          <a:srgbClr val="464646"/>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2913" y="432001"/>
            <a:ext cx="11306175" cy="504000"/>
          </a:xfrm>
          <a:prstGeom prst="rect">
            <a:avLst/>
          </a:prstGeom>
        </p:spPr>
        <p:txBody>
          <a:bodyPr/>
          <a:lstStyle>
            <a:lvl1pPr>
              <a:defRPr>
                <a:solidFill>
                  <a:schemeClr val="tx1"/>
                </a:solidFill>
              </a:defRPr>
            </a:lvl1pPr>
          </a:lstStyle>
          <a:p>
            <a:r>
              <a:rPr lang="en-US"/>
              <a:t>[Slide title]</a:t>
            </a:r>
          </a:p>
        </p:txBody>
      </p:sp>
      <p:sp>
        <p:nvSpPr>
          <p:cNvPr id="8" name="Chart Placeholder 2"/>
          <p:cNvSpPr>
            <a:spLocks noGrp="1"/>
          </p:cNvSpPr>
          <p:nvPr>
            <p:ph type="chart" sz="quarter" idx="13"/>
          </p:nvPr>
        </p:nvSpPr>
        <p:spPr>
          <a:xfrm>
            <a:off x="442913" y="2103438"/>
            <a:ext cx="11306175" cy="4068762"/>
          </a:xfrm>
        </p:spPr>
        <p:txBody>
          <a:bodyPr anchor="ctr" anchorCtr="0"/>
          <a:lstStyle>
            <a:lvl1pPr algn="ctr">
              <a:defRPr sz="1200" b="0">
                <a:solidFill>
                  <a:schemeClr val="tx1"/>
                </a:solidFill>
              </a:defRPr>
            </a:lvl1pPr>
          </a:lstStyle>
          <a:p>
            <a:r>
              <a:rPr lang="de-DE"/>
              <a:t>Diagramm durch Klicken auf Symbol hinzufügen</a:t>
            </a:r>
            <a:endParaRPr lang="en-US"/>
          </a:p>
        </p:txBody>
      </p:sp>
      <p:sp>
        <p:nvSpPr>
          <p:cNvPr id="7"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2" name="Date Placeholder 1">
            <a:extLst>
              <a:ext uri="{FF2B5EF4-FFF2-40B4-BE49-F238E27FC236}">
                <a16:creationId xmlns:a16="http://schemas.microsoft.com/office/drawing/2014/main" id="{F50396AF-AAAD-46EE-9681-F8009B73949D}"/>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3" name="Footer Placeholder 2">
            <a:extLst>
              <a:ext uri="{FF2B5EF4-FFF2-40B4-BE49-F238E27FC236}">
                <a16:creationId xmlns:a16="http://schemas.microsoft.com/office/drawing/2014/main" id="{197CD384-06BF-4685-8EF2-BE0587BBF369}"/>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5" name="Slide Number Placeholder 4">
            <a:extLst>
              <a:ext uri="{FF2B5EF4-FFF2-40B4-BE49-F238E27FC236}">
                <a16:creationId xmlns:a16="http://schemas.microsoft.com/office/drawing/2014/main" id="{69751A34-CA3B-4A4D-9B02-4CBDAA297AAE}"/>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AD0BFEE1-977F-4E96-AF8C-34C6B3C45AC8}" type="slidenum">
              <a:rPr lang="de-DE" smtClean="0"/>
              <a:pPr/>
              <a:t>‹Nr.›</a:t>
            </a:fld>
            <a:endParaRPr lang="de-DE"/>
          </a:p>
        </p:txBody>
      </p:sp>
    </p:spTree>
    <p:extLst>
      <p:ext uri="{BB962C8B-B14F-4D97-AF65-F5344CB8AC3E}">
        <p14:creationId xmlns:p14="http://schemas.microsoft.com/office/powerpoint/2010/main" val="1299923068"/>
      </p:ext>
    </p:extLst>
  </p:cSld>
  <p:clrMapOvr>
    <a:overrideClrMapping bg1="dk1" tx1="lt1" bg2="dk2" tx2="lt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3" name="Content Placeholder 2"/>
          <p:cNvSpPr>
            <a:spLocks noGrp="1"/>
          </p:cNvSpPr>
          <p:nvPr>
            <p:ph idx="1"/>
          </p:nvPr>
        </p:nvSpPr>
        <p:spPr>
          <a:xfrm>
            <a:off x="442914" y="2103438"/>
            <a:ext cx="3529012" cy="40687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5DF4BD64-6C7C-445E-B81F-1DF80732B175}"/>
              </a:ext>
            </a:extLst>
          </p:cNvPr>
          <p:cNvSpPr>
            <a:spLocks noGrp="1"/>
          </p:cNvSpPr>
          <p:nvPr>
            <p:ph type="dt" sz="half" idx="10"/>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D60AA895-475C-46E6-B450-E37E87665927}"/>
              </a:ext>
            </a:extLst>
          </p:cNvPr>
          <p:cNvSpPr>
            <a:spLocks noGrp="1"/>
          </p:cNvSpPr>
          <p:nvPr>
            <p:ph type="ftr" sz="quarter" idx="11"/>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585E2B97-5144-41A7-9046-4295FEE8DD92}"/>
              </a:ext>
            </a:extLst>
          </p:cNvPr>
          <p:cNvSpPr>
            <a:spLocks noGrp="1"/>
          </p:cNvSpPr>
          <p:nvPr>
            <p:ph type="sldNum" sz="quarter" idx="12"/>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1DAEAA17-1B16-4052-A14C-6E0100AF66AB}" type="slidenum">
              <a:rPr lang="de-DE" smtClean="0"/>
              <a:pPr/>
              <a:t>‹Nr.›</a:t>
            </a:fld>
            <a:endParaRPr lang="de-DE"/>
          </a:p>
        </p:txBody>
      </p:sp>
    </p:spTree>
    <p:extLst>
      <p:ext uri="{BB962C8B-B14F-4D97-AF65-F5344CB8AC3E}">
        <p14:creationId xmlns:p14="http://schemas.microsoft.com/office/powerpoint/2010/main" val="316472141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Content - Subtitl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6" name="Subtitle 2">
            <a:extLst>
              <a:ext uri="{FF2B5EF4-FFF2-40B4-BE49-F238E27FC236}">
                <a16:creationId xmlns:a16="http://schemas.microsoft.com/office/drawing/2014/main" id="{1C758DF0-2055-C446-AF59-8BED8AF86DAB}"/>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3" name="Content Placeholder 2"/>
          <p:cNvSpPr>
            <a:spLocks noGrp="1"/>
          </p:cNvSpPr>
          <p:nvPr>
            <p:ph idx="1"/>
          </p:nvPr>
        </p:nvSpPr>
        <p:spPr>
          <a:xfrm>
            <a:off x="442914" y="2103438"/>
            <a:ext cx="3529012"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123303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Content Dark">
    <p:bg>
      <p:bgPr>
        <a:solidFill>
          <a:srgbClr val="464646"/>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2913" y="432001"/>
            <a:ext cx="11306175" cy="1387274"/>
          </a:xfrm>
          <a:prstGeom prst="rect">
            <a:avLst/>
          </a:prstGeom>
        </p:spPr>
        <p:txBody>
          <a:bodyPr/>
          <a:lstStyle>
            <a:lvl1pPr>
              <a:defRPr>
                <a:solidFill>
                  <a:schemeClr val="tx1"/>
                </a:solidFill>
              </a:defRPr>
            </a:lvl1pPr>
          </a:lstStyle>
          <a:p>
            <a:r>
              <a:rPr lang="en-US"/>
              <a:t>[Slide title]</a:t>
            </a:r>
          </a:p>
        </p:txBody>
      </p:sp>
      <p:sp>
        <p:nvSpPr>
          <p:cNvPr id="3" name="Content Placeholder 2"/>
          <p:cNvSpPr>
            <a:spLocks noGrp="1"/>
          </p:cNvSpPr>
          <p:nvPr>
            <p:ph idx="1"/>
          </p:nvPr>
        </p:nvSpPr>
        <p:spPr>
          <a:xfrm>
            <a:off x="442914" y="2103438"/>
            <a:ext cx="3529012" cy="4068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B8ACA1C7-EB11-4C7A-9214-768660DA18AC}"/>
              </a:ext>
            </a:extLst>
          </p:cNvPr>
          <p:cNvSpPr>
            <a:spLocks noGrp="1"/>
          </p:cNvSpPr>
          <p:nvPr>
            <p:ph type="dt" sz="half" idx="10"/>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63C2F22F-A53A-427D-81E4-F4EAFE9D89CE}"/>
              </a:ext>
            </a:extLst>
          </p:cNvPr>
          <p:cNvSpPr>
            <a:spLocks noGrp="1"/>
          </p:cNvSpPr>
          <p:nvPr>
            <p:ph type="ftr" sz="quarter" idx="11"/>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D770782B-3CAD-470C-A2A1-A476A2D7661D}"/>
              </a:ext>
            </a:extLst>
          </p:cNvPr>
          <p:cNvSpPr>
            <a:spLocks noGrp="1"/>
          </p:cNvSpPr>
          <p:nvPr>
            <p:ph type="sldNum" sz="quarter" idx="12"/>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7DD05B6B-0B0C-4FD6-9808-5D4D1086ABF2}" type="slidenum">
              <a:rPr lang="de-DE" smtClean="0"/>
              <a:pPr/>
              <a:t>‹Nr.›</a:t>
            </a:fld>
            <a:endParaRPr lang="de-DE"/>
          </a:p>
        </p:txBody>
      </p:sp>
    </p:spTree>
    <p:extLst>
      <p:ext uri="{BB962C8B-B14F-4D97-AF65-F5344CB8AC3E}">
        <p14:creationId xmlns:p14="http://schemas.microsoft.com/office/powerpoint/2010/main" val="767746839"/>
      </p:ext>
    </p:extLst>
  </p:cSld>
  <p:clrMapOvr>
    <a:overrideClrMapping bg1="dk1" tx1="lt1" bg2="dk2" tx2="lt2" accent1="accent1" accent2="accent2" accent3="accent3" accent4="accent4" accent5="accent5" accent6="accent6" hlink="hlink" folHlink="folHlink"/>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Content Dark - Subtitle">
    <p:bg>
      <p:bgPr>
        <a:solidFill>
          <a:srgbClr val="464646"/>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2913" y="432001"/>
            <a:ext cx="11306175" cy="504000"/>
          </a:xfrm>
          <a:prstGeom prst="rect">
            <a:avLst/>
          </a:prstGeom>
        </p:spPr>
        <p:txBody>
          <a:bodyPr/>
          <a:lstStyle>
            <a:lvl1pPr>
              <a:defRPr>
                <a:solidFill>
                  <a:schemeClr val="tx1"/>
                </a:solidFill>
              </a:defRPr>
            </a:lvl1pPr>
          </a:lstStyle>
          <a:p>
            <a:r>
              <a:rPr lang="en-US"/>
              <a:t>[Slide title]</a:t>
            </a:r>
          </a:p>
        </p:txBody>
      </p:sp>
      <p:sp>
        <p:nvSpPr>
          <p:cNvPr id="3" name="Content Placeholder 2"/>
          <p:cNvSpPr>
            <a:spLocks noGrp="1"/>
          </p:cNvSpPr>
          <p:nvPr>
            <p:ph idx="1"/>
          </p:nvPr>
        </p:nvSpPr>
        <p:spPr>
          <a:xfrm>
            <a:off x="442914" y="2103438"/>
            <a:ext cx="3529012" cy="4068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2" name="Date Placeholder 1">
            <a:extLst>
              <a:ext uri="{FF2B5EF4-FFF2-40B4-BE49-F238E27FC236}">
                <a16:creationId xmlns:a16="http://schemas.microsoft.com/office/drawing/2014/main" id="{424B94F7-E8EC-4E79-8BF6-536DEBC7E87E}"/>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4" name="Footer Placeholder 3">
            <a:extLst>
              <a:ext uri="{FF2B5EF4-FFF2-40B4-BE49-F238E27FC236}">
                <a16:creationId xmlns:a16="http://schemas.microsoft.com/office/drawing/2014/main" id="{5891E244-711F-4D24-BADC-EFB24E577481}"/>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1ACB5964-ECD6-4332-B1FC-9CF5CDD0CEDA}"/>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50C4CE82-9754-47D9-81BF-720188F11B8E}" type="slidenum">
              <a:rPr lang="de-DE" smtClean="0"/>
              <a:pPr/>
              <a:t>‹Nr.›</a:t>
            </a:fld>
            <a:endParaRPr lang="de-DE"/>
          </a:p>
        </p:txBody>
      </p:sp>
    </p:spTree>
    <p:extLst>
      <p:ext uri="{BB962C8B-B14F-4D97-AF65-F5344CB8AC3E}">
        <p14:creationId xmlns:p14="http://schemas.microsoft.com/office/powerpoint/2010/main" val="4126822566"/>
      </p:ext>
    </p:extLst>
  </p:cSld>
  <p:clrMapOvr>
    <a:overrideClrMapping bg1="dk1" tx1="lt1" bg2="dk2" tx2="lt2" accent1="accent1" accent2="accent2" accent3="accent3" accent4="accent4" accent5="accent5" accent6="accent6" hlink="hlink" folHlink="folHlink"/>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2913" y="432000"/>
            <a:ext cx="11306175" cy="1387275"/>
          </a:xfrm>
          <a:prstGeom prst="rect">
            <a:avLst/>
          </a:prstGeom>
        </p:spPr>
        <p:txBody>
          <a:bodyPr/>
          <a:lstStyle>
            <a:lvl1pPr>
              <a:defRPr/>
            </a:lvl1pPr>
          </a:lstStyle>
          <a:p>
            <a:r>
              <a:rPr lang="en-US"/>
              <a:t>[Slide title]</a:t>
            </a:r>
          </a:p>
        </p:txBody>
      </p:sp>
      <p:sp>
        <p:nvSpPr>
          <p:cNvPr id="3" name="Content Placeholder 2"/>
          <p:cNvSpPr>
            <a:spLocks noGrp="1"/>
          </p:cNvSpPr>
          <p:nvPr>
            <p:ph sz="half" idx="1"/>
          </p:nvPr>
        </p:nvSpPr>
        <p:spPr>
          <a:xfrm>
            <a:off x="442913" y="2103438"/>
            <a:ext cx="5473700" cy="406876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6275388" y="2103438"/>
            <a:ext cx="5473700" cy="4068762"/>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34CD1F12-07F1-44A1-829B-4362227D3DC6}"/>
              </a:ext>
            </a:extLst>
          </p:cNvPr>
          <p:cNvSpPr>
            <a:spLocks noGrp="1"/>
          </p:cNvSpPr>
          <p:nvPr>
            <p:ph type="dt" sz="half" idx="10"/>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5AAF2991-AEF7-452D-B477-F14D6A9F8737}"/>
              </a:ext>
            </a:extLst>
          </p:cNvPr>
          <p:cNvSpPr>
            <a:spLocks noGrp="1"/>
          </p:cNvSpPr>
          <p:nvPr>
            <p:ph type="ftr" sz="quarter" idx="11"/>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7" name="Slide Number Placeholder 6">
            <a:extLst>
              <a:ext uri="{FF2B5EF4-FFF2-40B4-BE49-F238E27FC236}">
                <a16:creationId xmlns:a16="http://schemas.microsoft.com/office/drawing/2014/main" id="{7DC4CEFA-8516-4979-9C14-7C41A6A4E5AE}"/>
              </a:ext>
            </a:extLst>
          </p:cNvPr>
          <p:cNvSpPr>
            <a:spLocks noGrp="1"/>
          </p:cNvSpPr>
          <p:nvPr>
            <p:ph type="sldNum" sz="quarter" idx="12"/>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BE855F25-2F8C-4D1F-BA4E-46E4D0B16387}" type="slidenum">
              <a:rPr lang="de-DE" smtClean="0"/>
              <a:pPr/>
              <a:t>‹Nr.›</a:t>
            </a:fld>
            <a:endParaRPr lang="de-DE"/>
          </a:p>
        </p:txBody>
      </p:sp>
    </p:spTree>
    <p:extLst>
      <p:ext uri="{BB962C8B-B14F-4D97-AF65-F5344CB8AC3E}">
        <p14:creationId xmlns:p14="http://schemas.microsoft.com/office/powerpoint/2010/main" val="216572750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3" y="430514"/>
            <a:ext cx="11306175" cy="502920"/>
          </a:xfrm>
          <a:prstGeom prst="rect">
            <a:avLst/>
          </a:prstGeom>
        </p:spPr>
        <p:txBody>
          <a:bodyPr/>
          <a:lstStyle>
            <a:lvl1pPr>
              <a:defRPr/>
            </a:lvl1pPr>
          </a:lstStyle>
          <a:p>
            <a:r>
              <a:rPr lang="en-US"/>
              <a:t>[Slide title]</a:t>
            </a:r>
          </a:p>
        </p:txBody>
      </p:sp>
      <p:sp>
        <p:nvSpPr>
          <p:cNvPr id="7" name="Subtitle 2">
            <a:extLst>
              <a:ext uri="{FF2B5EF4-FFF2-40B4-BE49-F238E27FC236}">
                <a16:creationId xmlns:a16="http://schemas.microsoft.com/office/drawing/2014/main" id="{32E0820E-E86A-4245-AF6A-000EBF442F6A}"/>
              </a:ext>
            </a:extLst>
          </p:cNvPr>
          <p:cNvSpPr>
            <a:spLocks noGrp="1"/>
          </p:cNvSpPr>
          <p:nvPr>
            <p:ph type="subTitle" idx="16" hasCustomPrompt="1"/>
          </p:nvPr>
        </p:nvSpPr>
        <p:spPr>
          <a:xfrm>
            <a:off x="442912" y="933433"/>
            <a:ext cx="11306176" cy="885842"/>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3" name="Content Placeholder 2"/>
          <p:cNvSpPr>
            <a:spLocks noGrp="1"/>
          </p:cNvSpPr>
          <p:nvPr>
            <p:ph sz="half" idx="1"/>
          </p:nvPr>
        </p:nvSpPr>
        <p:spPr>
          <a:xfrm>
            <a:off x="442913" y="2103438"/>
            <a:ext cx="5473700" cy="4068761"/>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6275388" y="2103437"/>
            <a:ext cx="5473699" cy="4068761"/>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Date Placeholder 1">
            <a:extLst>
              <a:ext uri="{FF2B5EF4-FFF2-40B4-BE49-F238E27FC236}">
                <a16:creationId xmlns:a16="http://schemas.microsoft.com/office/drawing/2014/main" id="{3FC0197C-41D6-45F2-AED4-5A347E216189}"/>
              </a:ext>
            </a:extLst>
          </p:cNvPr>
          <p:cNvSpPr>
            <a:spLocks noGrp="1"/>
          </p:cNvSpPr>
          <p:nvPr>
            <p:ph type="dt" sz="half" idx="17"/>
          </p:nvPr>
        </p:nvSpPr>
        <p:spPr>
          <a:xfrm>
            <a:off x="9984296" y="6355080"/>
            <a:ext cx="1764792" cy="137160"/>
          </a:xfrm>
          <a:prstGeom prst="rect">
            <a:avLst/>
          </a:prstGeom>
        </p:spPr>
        <p:txBody>
          <a:bodyPr vert="horz" lIns="0" tIns="0" rIns="0" bIns="0" rtlCol="0" anchor="b" anchorCtr="0"/>
          <a:lstStyle>
            <a:lvl1pPr algn="r">
              <a:defRPr lang="de-DE" smtClean="0"/>
            </a:lvl1pPr>
          </a:lstStyle>
          <a:p>
            <a:r>
              <a:rPr lang="de-DE"/>
              <a:t>November 2022</a:t>
            </a:r>
          </a:p>
        </p:txBody>
      </p:sp>
      <p:sp>
        <p:nvSpPr>
          <p:cNvPr id="5" name="Footer Placeholder 4">
            <a:extLst>
              <a:ext uri="{FF2B5EF4-FFF2-40B4-BE49-F238E27FC236}">
                <a16:creationId xmlns:a16="http://schemas.microsoft.com/office/drawing/2014/main" id="{3742DB31-5204-4D63-8545-F779E5E70914}"/>
              </a:ext>
            </a:extLst>
          </p:cNvPr>
          <p:cNvSpPr>
            <a:spLocks noGrp="1"/>
          </p:cNvSpPr>
          <p:nvPr>
            <p:ph type="ftr" sz="quarter" idx="18"/>
          </p:nvPr>
        </p:nvSpPr>
        <p:spPr>
          <a:xfrm>
            <a:off x="442912" y="6355080"/>
            <a:ext cx="5473701" cy="137160"/>
          </a:xfrm>
          <a:prstGeom prst="rect">
            <a:avLst/>
          </a:prstGeom>
        </p:spPr>
        <p:txBody>
          <a:bodyPr vert="horz" lIns="0" tIns="0" rIns="0" bIns="0" rtlCol="0" anchor="b" anchorCtr="0"/>
          <a:lstStyle>
            <a:lvl1pPr algn="l">
              <a:defRPr lang="de-DE"/>
            </a:lvl1pPr>
          </a:lstStyle>
          <a:p>
            <a:r>
              <a:rPr lang="de-DE"/>
              <a:t>Data Management</a:t>
            </a:r>
          </a:p>
        </p:txBody>
      </p:sp>
      <p:sp>
        <p:nvSpPr>
          <p:cNvPr id="6" name="Slide Number Placeholder 5">
            <a:extLst>
              <a:ext uri="{FF2B5EF4-FFF2-40B4-BE49-F238E27FC236}">
                <a16:creationId xmlns:a16="http://schemas.microsoft.com/office/drawing/2014/main" id="{89E7E21D-8849-407F-AB68-BB6518079D76}"/>
              </a:ext>
            </a:extLst>
          </p:cNvPr>
          <p:cNvSpPr>
            <a:spLocks noGrp="1"/>
          </p:cNvSpPr>
          <p:nvPr>
            <p:ph type="sldNum" sz="quarter" idx="19"/>
          </p:nvPr>
        </p:nvSpPr>
        <p:spPr>
          <a:xfrm>
            <a:off x="9984296" y="6492240"/>
            <a:ext cx="1764792" cy="137160"/>
          </a:xfrm>
          <a:prstGeom prst="rect">
            <a:avLst/>
          </a:prstGeom>
        </p:spPr>
        <p:txBody>
          <a:bodyPr vert="horz" lIns="0" tIns="0" rIns="0" bIns="0" rtlCol="0" anchor="b" anchorCtr="0">
            <a:noAutofit/>
          </a:bodyPr>
          <a:lstStyle>
            <a:lvl1pPr algn="r">
              <a:defRPr lang="de-DE" smtClean="0"/>
            </a:lvl1pPr>
          </a:lstStyle>
          <a:p>
            <a:fld id="{6E49BD33-C6F8-4FB6-B3F6-38B6D4842260}" type="slidenum">
              <a:rPr lang="de-DE" smtClean="0"/>
              <a:pPr/>
              <a:t>‹Nr.›</a:t>
            </a:fld>
            <a:endParaRPr lang="de-DE"/>
          </a:p>
        </p:txBody>
      </p:sp>
    </p:spTree>
    <p:extLst>
      <p:ext uri="{BB962C8B-B14F-4D97-AF65-F5344CB8AC3E}">
        <p14:creationId xmlns:p14="http://schemas.microsoft.com/office/powerpoint/2010/main" val="3641426661"/>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A5E255F7-7D24-4DAF-80B6-27A865A0D388}"/>
              </a:ext>
            </a:extLst>
          </p:cNvPr>
          <p:cNvGraphicFramePr>
            <a:graphicFrameLocks noChangeAspect="1"/>
          </p:cNvGraphicFramePr>
          <p:nvPr userDrawn="1">
            <p:custDataLst>
              <p:tags r:id="rId37"/>
            </p:custDataLst>
            <p:extLst>
              <p:ext uri="{D42A27DB-BD31-4B8C-83A1-F6EECF244321}">
                <p14:modId xmlns:p14="http://schemas.microsoft.com/office/powerpoint/2010/main" val="1867138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404" imgH="405" progId="TCLayout.ActiveDocument.1">
                  <p:embed/>
                </p:oleObj>
              </mc:Choice>
              <mc:Fallback>
                <p:oleObj name="think-cell Slide" r:id="rId38" imgW="404" imgH="405" progId="TCLayout.ActiveDocument.1">
                  <p:embed/>
                  <p:pic>
                    <p:nvPicPr>
                      <p:cNvPr id="9" name="Object 8" hidden="1">
                        <a:extLst>
                          <a:ext uri="{FF2B5EF4-FFF2-40B4-BE49-F238E27FC236}">
                            <a16:creationId xmlns:a16="http://schemas.microsoft.com/office/drawing/2014/main" id="{A5E255F7-7D24-4DAF-80B6-27A865A0D388}"/>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42913" y="432001"/>
            <a:ext cx="11306175" cy="1387274"/>
          </a:xfrm>
          <a:prstGeom prst="rect">
            <a:avLst/>
          </a:prstGeom>
        </p:spPr>
        <p:txBody>
          <a:bodyPr vert="horz" lIns="0" tIns="0" rIns="0" bIns="0" rtlCol="0" anchor="t" anchorCtr="0">
            <a:normAutofit/>
          </a:bodyPr>
          <a:lstStyle/>
          <a:p>
            <a:r>
              <a:rPr lang="en-US"/>
              <a:t>[Slide title]</a:t>
            </a:r>
          </a:p>
        </p:txBody>
      </p:sp>
      <p:sp>
        <p:nvSpPr>
          <p:cNvPr id="3" name="Text Placeholder 2"/>
          <p:cNvSpPr>
            <a:spLocks noGrp="1"/>
          </p:cNvSpPr>
          <p:nvPr>
            <p:ph type="body" idx="1"/>
          </p:nvPr>
        </p:nvSpPr>
        <p:spPr>
          <a:xfrm>
            <a:off x="442913" y="2103438"/>
            <a:ext cx="11306175" cy="4068762"/>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11101579"/>
      </p:ext>
    </p:extLst>
  </p:cSld>
  <p:clrMap bg1="lt1" tx1="dk1" bg2="lt2" tx2="dk2" accent1="accent1" accent2="accent2" accent3="accent3" accent4="accent4" accent5="accent5" accent6="accent6" hlink="hlink" folHlink="folHlink"/>
  <p:sldLayoutIdLst>
    <p:sldLayoutId id="2147483740" r:id="rId1"/>
    <p:sldLayoutId id="2147483742" r:id="rId2"/>
    <p:sldLayoutId id="2147483754" r:id="rId3"/>
    <p:sldLayoutId id="2147483743" r:id="rId4"/>
    <p:sldLayoutId id="2147483755" r:id="rId5"/>
    <p:sldLayoutId id="2147483767" r:id="rId6"/>
    <p:sldLayoutId id="2147483807" r:id="rId7"/>
    <p:sldLayoutId id="2147483744" r:id="rId8"/>
    <p:sldLayoutId id="2147483756" r:id="rId9"/>
    <p:sldLayoutId id="2147483745" r:id="rId10"/>
    <p:sldLayoutId id="2147483757" r:id="rId11"/>
    <p:sldLayoutId id="2147483746" r:id="rId12"/>
    <p:sldLayoutId id="2147483758" r:id="rId13"/>
    <p:sldLayoutId id="2147483747" r:id="rId14"/>
    <p:sldLayoutId id="2147483759" r:id="rId15"/>
    <p:sldLayoutId id="2147483748" r:id="rId16"/>
    <p:sldLayoutId id="2147483760" r:id="rId17"/>
    <p:sldLayoutId id="2147483749" r:id="rId18"/>
    <p:sldLayoutId id="2147483761" r:id="rId19"/>
    <p:sldLayoutId id="2147483750" r:id="rId20"/>
    <p:sldLayoutId id="2147483762" r:id="rId21"/>
    <p:sldLayoutId id="2147483751" r:id="rId22"/>
    <p:sldLayoutId id="2147483763" r:id="rId23"/>
    <p:sldLayoutId id="2147483752" r:id="rId24"/>
    <p:sldLayoutId id="2147483764" r:id="rId25"/>
    <p:sldLayoutId id="2147483768" r:id="rId26"/>
    <p:sldLayoutId id="2147483808" r:id="rId27"/>
    <p:sldLayoutId id="2147483786" r:id="rId28"/>
    <p:sldLayoutId id="2147483809" r:id="rId29"/>
    <p:sldLayoutId id="2147483787" r:id="rId30"/>
    <p:sldLayoutId id="2147483790" r:id="rId31"/>
    <p:sldLayoutId id="2147483766" r:id="rId32"/>
    <p:sldLayoutId id="2147483811" r:id="rId33"/>
    <p:sldLayoutId id="2147483769" r:id="rId34"/>
    <p:sldLayoutId id="2147483812" r:id="rId35"/>
  </p:sldLayoutIdLst>
  <p:hf hdr="0"/>
  <p:txStyles>
    <p:titleStyle>
      <a:lvl1pPr algn="l" defTabSz="914400" rtl="0" eaLnBrk="1" latinLnBrk="0" hangingPunct="1">
        <a:lnSpc>
          <a:spcPct val="85000"/>
        </a:lnSpc>
        <a:spcBef>
          <a:spcPct val="0"/>
        </a:spcBef>
        <a:buNone/>
        <a:defRPr sz="3200" kern="1200">
          <a:solidFill>
            <a:schemeClr val="tx1"/>
          </a:solidFill>
          <a:latin typeface="Montserrat" panose="00000500000000000000" pitchFamily="2" charset="0"/>
          <a:ea typeface="+mj-ea"/>
          <a:cs typeface="+mj-cs"/>
        </a:defRPr>
      </a:lvl1pPr>
    </p:titleStyle>
    <p:body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userDrawn="1">
          <p15:clr>
            <a:srgbClr val="F26B43"/>
          </p15:clr>
        </p15:guide>
        <p15:guide id="1" pos="279" userDrawn="1">
          <p15:clr>
            <a:srgbClr val="F26B43"/>
          </p15:clr>
        </p15:guide>
        <p15:guide id="2" pos="7401" userDrawn="1">
          <p15:clr>
            <a:srgbClr val="F26B43"/>
          </p15:clr>
        </p15:guide>
        <p15:guide id="3" pos="3953" userDrawn="1">
          <p15:clr>
            <a:srgbClr val="F26B43"/>
          </p15:clr>
        </p15:guide>
        <p15:guide id="4" pos="3727" userDrawn="1">
          <p15:clr>
            <a:srgbClr val="F26B43"/>
          </p15:clr>
        </p15:guide>
        <p15:guide id="5" orient="horz" pos="3888" userDrawn="1">
          <p15:clr>
            <a:srgbClr val="F26B43"/>
          </p15:clr>
        </p15:guide>
        <p15:guide id="6" pos="2726" userDrawn="1">
          <p15:clr>
            <a:srgbClr val="F26B43"/>
          </p15:clr>
        </p15:guide>
        <p15:guide id="7" pos="2502" userDrawn="1">
          <p15:clr>
            <a:srgbClr val="F26B43"/>
          </p15:clr>
        </p15:guide>
        <p15:guide id="8" pos="4952" userDrawn="1">
          <p15:clr>
            <a:srgbClr val="F26B43"/>
          </p15:clr>
        </p15:guide>
        <p15:guide id="9" pos="5177" userDrawn="1">
          <p15:clr>
            <a:srgbClr val="F26B43"/>
          </p15:clr>
        </p15:guide>
        <p15:guide id="10" orient="horz" pos="2160" userDrawn="1">
          <p15:clr>
            <a:srgbClr val="F26B43"/>
          </p15:clr>
        </p15:guide>
        <p15:guide id="11" orient="horz" pos="1325" userDrawn="1">
          <p15:clr>
            <a:srgbClr val="F26B43"/>
          </p15:clr>
        </p15:guide>
        <p15:guide id="12" orient="horz" pos="1146" userDrawn="1">
          <p15:clr>
            <a:srgbClr val="F26B43"/>
          </p15:clr>
        </p15:guide>
        <p15:guide id="13" orient="horz" pos="2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21.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22.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23.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24.jp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oleObject" Target="../embeddings/oleObject14.bin"/><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6.png"/><Relationship Id="rId10" Type="http://schemas.openxmlformats.org/officeDocument/2006/relationships/image" Target="../media/image29.png"/><Relationship Id="rId4" Type="http://schemas.openxmlformats.org/officeDocument/2006/relationships/image" Target="../media/image1.emf"/><Relationship Id="rId9" Type="http://schemas.openxmlformats.org/officeDocument/2006/relationships/image" Target="../media/image28.svg"/><Relationship Id="rId1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4.bin"/><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1.emf"/><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6.jp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17.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18.png"/><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9.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20.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E7BDD9-30ED-C030-BFDF-95BEDEF8FCF5}"/>
            </a:ext>
          </a:extLst>
        </p:cNvPr>
        <p:cNvGrpSpPr/>
        <p:nvPr/>
      </p:nvGrpSpPr>
      <p:grpSpPr>
        <a:xfrm>
          <a:off x="0" y="0"/>
          <a:ext cx="0" cy="0"/>
          <a:chOff x="0" y="0"/>
          <a:chExt cx="0" cy="0"/>
        </a:xfrm>
      </p:grpSpPr>
      <p:sp>
        <p:nvSpPr>
          <p:cNvPr id="17" name="Google Shape;2273;p337">
            <a:extLst>
              <a:ext uri="{FF2B5EF4-FFF2-40B4-BE49-F238E27FC236}">
                <a16:creationId xmlns:a16="http://schemas.microsoft.com/office/drawing/2014/main" id="{7272FA83-13C4-7227-C76E-D770C082DFE6}"/>
              </a:ext>
            </a:extLst>
          </p:cNvPr>
          <p:cNvSpPr txBox="1"/>
          <p:nvPr/>
        </p:nvSpPr>
        <p:spPr>
          <a:xfrm>
            <a:off x="4735264" y="998357"/>
            <a:ext cx="6122111" cy="3889017"/>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Clr>
                <a:srgbClr val="000000"/>
              </a:buClr>
              <a:buSzPts val="3400"/>
              <a:buFont typeface="Georgia"/>
              <a:buNone/>
            </a:pPr>
            <a:r>
              <a:rPr lang="de-DE" sz="4400" b="1" i="0" u="none" strike="noStrike" cap="none" dirty="0">
                <a:solidFill>
                  <a:schemeClr val="tx2"/>
                </a:solidFill>
                <a:latin typeface="Montserrat" panose="00000500000000000000" pitchFamily="2" charset="0"/>
                <a:ea typeface="Georgia"/>
                <a:cs typeface="Georgia"/>
                <a:sym typeface="Georgia"/>
              </a:rPr>
              <a:t>POWER TO THE PLATFORM</a:t>
            </a:r>
          </a:p>
          <a:p>
            <a:pPr marL="0" marR="0" lvl="0" indent="0" algn="l" rtl="0">
              <a:lnSpc>
                <a:spcPct val="85000"/>
              </a:lnSpc>
              <a:spcBef>
                <a:spcPts val="0"/>
              </a:spcBef>
              <a:spcAft>
                <a:spcPts val="0"/>
              </a:spcAft>
              <a:buClr>
                <a:srgbClr val="000000"/>
              </a:buClr>
              <a:buSzPts val="3400"/>
              <a:buFont typeface="Georgia"/>
              <a:buNone/>
            </a:pPr>
            <a:endParaRPr lang="en" sz="3200" dirty="0">
              <a:solidFill>
                <a:schemeClr val="bg1"/>
              </a:solidFill>
              <a:ea typeface="Georgia"/>
              <a:cs typeface="Georgia"/>
              <a:sym typeface="Georgia"/>
            </a:endParaRPr>
          </a:p>
          <a:p>
            <a:pPr marL="0" marR="0" lvl="0" indent="0" algn="l" rtl="0">
              <a:lnSpc>
                <a:spcPct val="85000"/>
              </a:lnSpc>
              <a:spcBef>
                <a:spcPts val="0"/>
              </a:spcBef>
              <a:spcAft>
                <a:spcPts val="0"/>
              </a:spcAft>
              <a:buClr>
                <a:srgbClr val="000000"/>
              </a:buClr>
              <a:buSzPts val="3400"/>
              <a:buFont typeface="Georgia"/>
              <a:buNone/>
            </a:pPr>
            <a:r>
              <a:rPr lang="en" sz="2800" dirty="0">
                <a:solidFill>
                  <a:schemeClr val="bg1"/>
                </a:solidFill>
                <a:ea typeface="Georgia"/>
                <a:cs typeface="Georgia"/>
                <a:sym typeface="Georgia"/>
              </a:rPr>
              <a:t>Power BI, Power Apps, Power Automate (und SharePoint)</a:t>
            </a:r>
          </a:p>
        </p:txBody>
      </p:sp>
      <p:sp>
        <p:nvSpPr>
          <p:cNvPr id="2" name="Rectangle 1">
            <a:extLst>
              <a:ext uri="{FF2B5EF4-FFF2-40B4-BE49-F238E27FC236}">
                <a16:creationId xmlns:a16="http://schemas.microsoft.com/office/drawing/2014/main" id="{D55EEE2C-48E4-8197-0319-476EF76B675C}"/>
              </a:ext>
            </a:extLst>
          </p:cNvPr>
          <p:cNvSpPr/>
          <p:nvPr/>
        </p:nvSpPr>
        <p:spPr>
          <a:xfrm>
            <a:off x="4735263" y="4440477"/>
            <a:ext cx="2548975" cy="614474"/>
          </a:xfrm>
          <a:prstGeom prst="rect">
            <a:avLst/>
          </a:prstGeom>
          <a:noFill/>
          <a:ln>
            <a:noFill/>
          </a:ln>
        </p:spPr>
        <p:txBody>
          <a:bodyPr spcFirstLastPara="1" wrap="square" lIns="0" tIns="0" rIns="0" bIns="0" anchor="ctr" anchorCtr="0">
            <a:noAutofit/>
          </a:bodyPr>
          <a:lstStyle/>
          <a:p>
            <a:pPr>
              <a:lnSpc>
                <a:spcPct val="85000"/>
              </a:lnSpc>
              <a:buClr>
                <a:srgbClr val="000000"/>
              </a:buClr>
              <a:buSzPts val="3400"/>
            </a:pPr>
            <a:r>
              <a:rPr lang="en-US" sz="1600" dirty="0">
                <a:solidFill>
                  <a:schemeClr val="bg1"/>
                </a:solidFill>
              </a:rPr>
              <a:t>November 2024</a:t>
            </a:r>
          </a:p>
        </p:txBody>
      </p:sp>
      <p:sp>
        <p:nvSpPr>
          <p:cNvPr id="8" name="Freeform: Shape 7">
            <a:extLst>
              <a:ext uri="{FF2B5EF4-FFF2-40B4-BE49-F238E27FC236}">
                <a16:creationId xmlns:a16="http://schemas.microsoft.com/office/drawing/2014/main" id="{8EF4540A-9010-279A-8694-AF3F2FBA8A5F}"/>
              </a:ext>
            </a:extLst>
          </p:cNvPr>
          <p:cNvSpPr/>
          <p:nvPr/>
        </p:nvSpPr>
        <p:spPr>
          <a:xfrm rot="18900000">
            <a:off x="1115508" y="-928578"/>
            <a:ext cx="1231174" cy="3874884"/>
          </a:xfrm>
          <a:custGeom>
            <a:avLst/>
            <a:gdLst>
              <a:gd name="connsiteX0" fmla="*/ 104893 w 1231174"/>
              <a:gd name="connsiteY0" fmla="*/ 0 h 3874884"/>
              <a:gd name="connsiteX1" fmla="*/ 1231174 w 1231174"/>
              <a:gd name="connsiteY1" fmla="*/ 1126281 h 3874884"/>
              <a:gd name="connsiteX2" fmla="*/ 1231174 w 1231174"/>
              <a:gd name="connsiteY2" fmla="*/ 3874884 h 3874884"/>
              <a:gd name="connsiteX3" fmla="*/ 0 w 1231174"/>
              <a:gd name="connsiteY3" fmla="*/ 3874884 h 3874884"/>
              <a:gd name="connsiteX4" fmla="*/ 0 w 1231174"/>
              <a:gd name="connsiteY4" fmla="*/ 104892 h 387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174" h="3874884">
                <a:moveTo>
                  <a:pt x="104893" y="0"/>
                </a:moveTo>
                <a:lnTo>
                  <a:pt x="1231174" y="1126281"/>
                </a:lnTo>
                <a:lnTo>
                  <a:pt x="1231174" y="3874884"/>
                </a:lnTo>
                <a:lnTo>
                  <a:pt x="0" y="3874884"/>
                </a:lnTo>
                <a:lnTo>
                  <a:pt x="0" y="104892"/>
                </a:lnTo>
                <a:close/>
              </a:path>
            </a:pathLst>
          </a:custGeom>
          <a:solidFill>
            <a:schemeClr val="tx2"/>
          </a:solidFill>
          <a:ln>
            <a:noFill/>
          </a:ln>
        </p:spPr>
        <p:style>
          <a:lnRef idx="0">
            <a:schemeClr val="accent1"/>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600"/>
          </a:p>
        </p:txBody>
      </p:sp>
      <p:sp>
        <p:nvSpPr>
          <p:cNvPr id="9" name="Freeform: Shape 8">
            <a:extLst>
              <a:ext uri="{FF2B5EF4-FFF2-40B4-BE49-F238E27FC236}">
                <a16:creationId xmlns:a16="http://schemas.microsoft.com/office/drawing/2014/main" id="{E24A41F2-C185-DADC-37E3-DE3354AE2FD9}"/>
              </a:ext>
            </a:extLst>
          </p:cNvPr>
          <p:cNvSpPr/>
          <p:nvPr/>
        </p:nvSpPr>
        <p:spPr>
          <a:xfrm rot="18900000">
            <a:off x="2318073" y="-761554"/>
            <a:ext cx="1231174" cy="2227900"/>
          </a:xfrm>
          <a:custGeom>
            <a:avLst/>
            <a:gdLst>
              <a:gd name="connsiteX0" fmla="*/ 0 w 1231174"/>
              <a:gd name="connsiteY0" fmla="*/ 0 h 2227900"/>
              <a:gd name="connsiteX1" fmla="*/ 1231174 w 1231174"/>
              <a:gd name="connsiteY1" fmla="*/ 1231174 h 2227900"/>
              <a:gd name="connsiteX2" fmla="*/ 1231174 w 1231174"/>
              <a:gd name="connsiteY2" fmla="*/ 2227900 h 2227900"/>
              <a:gd name="connsiteX3" fmla="*/ 0 w 1231174"/>
              <a:gd name="connsiteY3" fmla="*/ 2227900 h 2227900"/>
            </a:gdLst>
            <a:ahLst/>
            <a:cxnLst>
              <a:cxn ang="0">
                <a:pos x="connsiteX0" y="connsiteY0"/>
              </a:cxn>
              <a:cxn ang="0">
                <a:pos x="connsiteX1" y="connsiteY1"/>
              </a:cxn>
              <a:cxn ang="0">
                <a:pos x="connsiteX2" y="connsiteY2"/>
              </a:cxn>
              <a:cxn ang="0">
                <a:pos x="connsiteX3" y="connsiteY3"/>
              </a:cxn>
            </a:cxnLst>
            <a:rect l="l" t="t" r="r" b="b"/>
            <a:pathLst>
              <a:path w="1231174" h="2227900">
                <a:moveTo>
                  <a:pt x="0" y="0"/>
                </a:moveTo>
                <a:lnTo>
                  <a:pt x="1231174" y="1231174"/>
                </a:lnTo>
                <a:lnTo>
                  <a:pt x="1231174" y="2227900"/>
                </a:lnTo>
                <a:lnTo>
                  <a:pt x="0" y="2227900"/>
                </a:lnTo>
                <a:close/>
              </a:path>
            </a:pathLst>
          </a:custGeom>
          <a:solidFill>
            <a:schemeClr val="tx2"/>
          </a:solidFill>
          <a:ln>
            <a:noFill/>
          </a:ln>
        </p:spPr>
        <p:style>
          <a:lnRef idx="0">
            <a:schemeClr val="accent1"/>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600"/>
          </a:p>
        </p:txBody>
      </p:sp>
      <p:sp>
        <p:nvSpPr>
          <p:cNvPr id="10" name="Freeform: Shape 9">
            <a:extLst>
              <a:ext uri="{FF2B5EF4-FFF2-40B4-BE49-F238E27FC236}">
                <a16:creationId xmlns:a16="http://schemas.microsoft.com/office/drawing/2014/main" id="{8D5F103D-CCD0-5C29-A880-5CF519D3E438}"/>
              </a:ext>
            </a:extLst>
          </p:cNvPr>
          <p:cNvSpPr/>
          <p:nvPr/>
        </p:nvSpPr>
        <p:spPr>
          <a:xfrm rot="18900000">
            <a:off x="-285002" y="2243316"/>
            <a:ext cx="1231174" cy="2166208"/>
          </a:xfrm>
          <a:custGeom>
            <a:avLst/>
            <a:gdLst>
              <a:gd name="connsiteX0" fmla="*/ 1231174 w 1231174"/>
              <a:gd name="connsiteY0" fmla="*/ 0 h 2166208"/>
              <a:gd name="connsiteX1" fmla="*/ 1231174 w 1231174"/>
              <a:gd name="connsiteY1" fmla="*/ 2166208 h 2166208"/>
              <a:gd name="connsiteX2" fmla="*/ 0 w 1231174"/>
              <a:gd name="connsiteY2" fmla="*/ 2166208 h 2166208"/>
              <a:gd name="connsiteX3" fmla="*/ 0 w 1231174"/>
              <a:gd name="connsiteY3" fmla="*/ 1231174 h 2166208"/>
            </a:gdLst>
            <a:ahLst/>
            <a:cxnLst>
              <a:cxn ang="0">
                <a:pos x="connsiteX0" y="connsiteY0"/>
              </a:cxn>
              <a:cxn ang="0">
                <a:pos x="connsiteX1" y="connsiteY1"/>
              </a:cxn>
              <a:cxn ang="0">
                <a:pos x="connsiteX2" y="connsiteY2"/>
              </a:cxn>
              <a:cxn ang="0">
                <a:pos x="connsiteX3" y="connsiteY3"/>
              </a:cxn>
            </a:cxnLst>
            <a:rect l="l" t="t" r="r" b="b"/>
            <a:pathLst>
              <a:path w="1231174" h="2166208">
                <a:moveTo>
                  <a:pt x="1231174" y="0"/>
                </a:moveTo>
                <a:lnTo>
                  <a:pt x="1231174" y="2166208"/>
                </a:lnTo>
                <a:lnTo>
                  <a:pt x="0" y="2166208"/>
                </a:lnTo>
                <a:lnTo>
                  <a:pt x="0" y="1231174"/>
                </a:lnTo>
                <a:close/>
              </a:path>
            </a:pathLst>
          </a:custGeom>
          <a:solidFill>
            <a:schemeClr val="tx2"/>
          </a:solidFill>
          <a:ln>
            <a:noFill/>
          </a:ln>
        </p:spPr>
        <p:style>
          <a:lnRef idx="0">
            <a:schemeClr val="accent1"/>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600"/>
          </a:p>
        </p:txBody>
      </p:sp>
      <p:sp>
        <p:nvSpPr>
          <p:cNvPr id="11" name="Freeform: Shape 10">
            <a:extLst>
              <a:ext uri="{FF2B5EF4-FFF2-40B4-BE49-F238E27FC236}">
                <a16:creationId xmlns:a16="http://schemas.microsoft.com/office/drawing/2014/main" id="{47B04847-7B17-A933-089D-EBF967982F90}"/>
              </a:ext>
            </a:extLst>
          </p:cNvPr>
          <p:cNvSpPr/>
          <p:nvPr/>
        </p:nvSpPr>
        <p:spPr>
          <a:xfrm rot="18900000">
            <a:off x="929660" y="782551"/>
            <a:ext cx="1231174" cy="3798997"/>
          </a:xfrm>
          <a:custGeom>
            <a:avLst/>
            <a:gdLst>
              <a:gd name="connsiteX0" fmla="*/ 1231174 w 1231174"/>
              <a:gd name="connsiteY0" fmla="*/ 0 h 3798997"/>
              <a:gd name="connsiteX1" fmla="*/ 1231174 w 1231174"/>
              <a:gd name="connsiteY1" fmla="*/ 3798997 h 3798997"/>
              <a:gd name="connsiteX2" fmla="*/ 0 w 1231174"/>
              <a:gd name="connsiteY2" fmla="*/ 3798997 h 3798997"/>
              <a:gd name="connsiteX3" fmla="*/ 0 w 1231174"/>
              <a:gd name="connsiteY3" fmla="*/ 329776 h 3798997"/>
              <a:gd name="connsiteX4" fmla="*/ 329776 w 1231174"/>
              <a:gd name="connsiteY4" fmla="*/ 0 h 379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174" h="3798997">
                <a:moveTo>
                  <a:pt x="1231174" y="0"/>
                </a:moveTo>
                <a:lnTo>
                  <a:pt x="1231174" y="3798997"/>
                </a:lnTo>
                <a:lnTo>
                  <a:pt x="0" y="3798997"/>
                </a:lnTo>
                <a:lnTo>
                  <a:pt x="0" y="329776"/>
                </a:lnTo>
                <a:lnTo>
                  <a:pt x="329776" y="0"/>
                </a:lnTo>
                <a:close/>
              </a:path>
            </a:pathLst>
          </a:custGeom>
          <a:solidFill>
            <a:schemeClr val="tx2"/>
          </a:solidFill>
          <a:ln>
            <a:noFill/>
          </a:ln>
        </p:spPr>
        <p:style>
          <a:lnRef idx="0">
            <a:schemeClr val="accent1"/>
          </a:lnRef>
          <a:fillRef idx="1">
            <a:schemeClr val="accent1"/>
          </a:fillRef>
          <a:effectRef idx="0">
            <a:schemeClr val="dk1"/>
          </a:effectRef>
          <a:fontRef idx="minor">
            <a:schemeClr val="lt1"/>
          </a:fontRef>
        </p:style>
        <p:txBody>
          <a:bodyPr wrap="square" rtlCol="0" anchor="ctr">
            <a:noAutofit/>
          </a:bodyPr>
          <a:lstStyle/>
          <a:p>
            <a:pPr algn="ctr">
              <a:lnSpc>
                <a:spcPct val="100000"/>
              </a:lnSpc>
            </a:pPr>
            <a:endParaRPr lang="en-US" sz="1600"/>
          </a:p>
        </p:txBody>
      </p:sp>
      <p:pic>
        <p:nvPicPr>
          <p:cNvPr id="4" name="Grafik 3" descr="Ein Bild, das gelb enthält.&#10;&#10;Automatisch generierte Beschreibung">
            <a:extLst>
              <a:ext uri="{FF2B5EF4-FFF2-40B4-BE49-F238E27FC236}">
                <a16:creationId xmlns:a16="http://schemas.microsoft.com/office/drawing/2014/main" id="{003D26AF-B7AE-BC54-4654-A416E384BA24}"/>
              </a:ext>
            </a:extLst>
          </p:cNvPr>
          <p:cNvPicPr>
            <a:picLocks noChangeAspect="1"/>
          </p:cNvPicPr>
          <p:nvPr/>
        </p:nvPicPr>
        <p:blipFill>
          <a:blip r:embed="rId2"/>
          <a:srcRect l="33433" r="30117" b="19532"/>
          <a:stretch/>
        </p:blipFill>
        <p:spPr>
          <a:xfrm rot="18900000">
            <a:off x="300155" y="3211720"/>
            <a:ext cx="730352" cy="906934"/>
          </a:xfrm>
          <a:prstGeom prst="rect">
            <a:avLst/>
          </a:prstGeom>
        </p:spPr>
      </p:pic>
      <p:pic>
        <p:nvPicPr>
          <p:cNvPr id="7" name="Grafik 6" descr="Ein Bild, das Electric Blue (Farbe), Screenshot, Blau, Rechteck enthält.&#10;&#10;Automatisch generierte Beschreibung">
            <a:extLst>
              <a:ext uri="{FF2B5EF4-FFF2-40B4-BE49-F238E27FC236}">
                <a16:creationId xmlns:a16="http://schemas.microsoft.com/office/drawing/2014/main" id="{EBD347EB-73A8-07FC-6B8B-6CFC2B006C3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529" b="73810" l="18783" r="80159">
                        <a14:foregroundMark x1="20767" y1="30423" x2="23413" y2="27910"/>
                        <a14:foregroundMark x1="20238" y1="71429" x2="56085" y2="73810"/>
                        <a14:foregroundMark x1="56085" y1="73810" x2="59392" y2="73413"/>
                        <a14:foregroundMark x1="77910" y1="52910" x2="77381" y2="48148"/>
                        <a14:foregroundMark x1="80423" y1="50132" x2="80423" y2="50132"/>
                        <a14:foregroundMark x1="28836" y1="26984" x2="28836" y2="25926"/>
                        <a14:foregroundMark x1="25265" y1="30423" x2="25265" y2="30423"/>
                        <a14:foregroundMark x1="20635" y1="26058" x2="20635" y2="26058"/>
                        <a14:foregroundMark x1="20238" y1="26058" x2="20238" y2="26058"/>
                        <a14:foregroundMark x1="21164" y1="26323" x2="19974" y2="26587"/>
                        <a14:foregroundMark x1="19444" y1="26984" x2="21958" y2="25926"/>
                        <a14:foregroundMark x1="20370" y1="26190" x2="19841" y2="26984"/>
                        <a14:backgroundMark x1="19148" y1="26576" x2="18386" y2="26984"/>
                      </a14:backgroundRemoval>
                    </a14:imgEffect>
                  </a14:imgLayer>
                </a14:imgProps>
              </a:ext>
            </a:extLst>
          </a:blip>
          <a:srcRect l="15667" t="20054" r="16099" b="21462"/>
          <a:stretch/>
        </p:blipFill>
        <p:spPr>
          <a:xfrm rot="18900000">
            <a:off x="2307596" y="1559540"/>
            <a:ext cx="846097" cy="725219"/>
          </a:xfrm>
          <a:prstGeom prst="rect">
            <a:avLst/>
          </a:prstGeom>
        </p:spPr>
      </p:pic>
      <p:pic>
        <p:nvPicPr>
          <p:cNvPr id="13" name="Grafik 12" descr="Ein Bild, das Screenshot, pink, Magenta, Flieder enthält.&#10;&#10;Automatisch generierte Beschreibung">
            <a:extLst>
              <a:ext uri="{FF2B5EF4-FFF2-40B4-BE49-F238E27FC236}">
                <a16:creationId xmlns:a16="http://schemas.microsoft.com/office/drawing/2014/main" id="{246C040A-2FEF-2843-1FAC-228778739756}"/>
              </a:ext>
            </a:extLst>
          </p:cNvPr>
          <p:cNvPicPr>
            <a:picLocks noChangeAspect="1"/>
          </p:cNvPicPr>
          <p:nvPr/>
        </p:nvPicPr>
        <p:blipFill>
          <a:blip r:embed="rId5"/>
          <a:stretch>
            <a:fillRect/>
          </a:stretch>
        </p:blipFill>
        <p:spPr>
          <a:xfrm rot="18900000">
            <a:off x="2050554" y="3229376"/>
            <a:ext cx="815863" cy="815863"/>
          </a:xfrm>
          <a:prstGeom prst="rect">
            <a:avLst/>
          </a:prstGeom>
        </p:spPr>
      </p:pic>
      <p:pic>
        <p:nvPicPr>
          <p:cNvPr id="15" name="Grafik 14" descr="Ein Bild, das Grafiken, Screenshot, Grafikdesign, Schrift enthält.&#10;&#10;Automatisch generierte Beschreibung">
            <a:extLst>
              <a:ext uri="{FF2B5EF4-FFF2-40B4-BE49-F238E27FC236}">
                <a16:creationId xmlns:a16="http://schemas.microsoft.com/office/drawing/2014/main" id="{1FB10680-47A4-E3C0-6C07-1F47C2796A67}"/>
              </a:ext>
            </a:extLst>
          </p:cNvPr>
          <p:cNvPicPr>
            <a:picLocks noChangeAspect="1"/>
          </p:cNvPicPr>
          <p:nvPr/>
        </p:nvPicPr>
        <p:blipFill>
          <a:blip r:embed="rId6"/>
          <a:srcRect l="26497" t="15381" r="26693" b="15570"/>
          <a:stretch/>
        </p:blipFill>
        <p:spPr>
          <a:xfrm rot="18900000">
            <a:off x="2908858" y="265102"/>
            <a:ext cx="829647" cy="815863"/>
          </a:xfrm>
          <a:prstGeom prst="rect">
            <a:avLst/>
          </a:prstGeom>
        </p:spPr>
      </p:pic>
      <p:pic>
        <p:nvPicPr>
          <p:cNvPr id="26" name="Picture 38" descr="A black and white sign with white letters&#10;&#10;Description automatically generated">
            <a:extLst>
              <a:ext uri="{FF2B5EF4-FFF2-40B4-BE49-F238E27FC236}">
                <a16:creationId xmlns:a16="http://schemas.microsoft.com/office/drawing/2014/main" id="{50C0E9FB-FB78-A504-D8A4-649096461026}"/>
              </a:ext>
            </a:extLst>
          </p:cNvPr>
          <p:cNvPicPr>
            <a:picLocks noChangeAspect="1"/>
          </p:cNvPicPr>
          <p:nvPr/>
        </p:nvPicPr>
        <p:blipFill>
          <a:blip r:embed="rId7"/>
          <a:stretch>
            <a:fillRect/>
          </a:stretch>
        </p:blipFill>
        <p:spPr>
          <a:xfrm>
            <a:off x="10515600" y="6097666"/>
            <a:ext cx="1286938" cy="399731"/>
          </a:xfrm>
          <a:prstGeom prst="rect">
            <a:avLst/>
          </a:prstGeom>
        </p:spPr>
      </p:pic>
    </p:spTree>
    <p:extLst>
      <p:ext uri="{BB962C8B-B14F-4D97-AF65-F5344CB8AC3E}">
        <p14:creationId xmlns:p14="http://schemas.microsoft.com/office/powerpoint/2010/main" val="356079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C5556385-188A-703B-479C-C12CB15F2A4B}"/>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F5D52-B878-881F-D468-0642DA66F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F35F5D52-B878-881F-D468-0642DA66F0E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E04DB5-B4E0-F381-E75C-4200F7B1F610}"/>
              </a:ext>
            </a:extLst>
          </p:cNvPr>
          <p:cNvSpPr>
            <a:spLocks noGrp="1"/>
          </p:cNvSpPr>
          <p:nvPr>
            <p:ph type="title"/>
          </p:nvPr>
        </p:nvSpPr>
        <p:spPr>
          <a:xfrm>
            <a:off x="1" y="435753"/>
            <a:ext cx="5823912" cy="492443"/>
          </a:xfrm>
          <a:solidFill>
            <a:schemeClr val="tx2"/>
          </a:solidFill>
        </p:spPr>
        <p:txBody>
          <a:bodyPr vert="horz" wrap="none" lIns="432000" anchor="ctr">
            <a:spAutoFit/>
          </a:bodyPr>
          <a:lstStyle/>
          <a:p>
            <a:pPr>
              <a:lnSpc>
                <a:spcPct val="100000"/>
              </a:lnSpc>
            </a:pPr>
            <a:r>
              <a:rPr lang="en-US" dirty="0">
                <a:latin typeface="Montserrat" panose="00000500000000000000" pitchFamily="2" charset="0"/>
                <a:ea typeface="Calibri" panose="020F0502020204030204" pitchFamily="34" charset="0"/>
                <a:cs typeface="Calibri" panose="020F0502020204030204" pitchFamily="34" charset="0"/>
              </a:rPr>
              <a:t>404… für den Fall der </a:t>
            </a:r>
            <a:r>
              <a:rPr lang="en-US" dirty="0" err="1">
                <a:latin typeface="Montserrat" panose="00000500000000000000" pitchFamily="2" charset="0"/>
                <a:ea typeface="Calibri" panose="020F0502020204030204" pitchFamily="34" charset="0"/>
                <a:cs typeface="Calibri" panose="020F0502020204030204" pitchFamily="34" charset="0"/>
              </a:rPr>
              <a:t>Fälle</a:t>
            </a:r>
            <a:endParaRPr lang="en-US" dirty="0">
              <a:latin typeface="Montserrat" panose="00000500000000000000" pitchFamily="2" charset="0"/>
              <a:ea typeface="Calibri" panose="020F0502020204030204" pitchFamily="34" charset="0"/>
              <a:cs typeface="Calibri" panose="020F0502020204030204" pitchFamily="34" charset="0"/>
            </a:endParaRPr>
          </a:p>
        </p:txBody>
      </p:sp>
      <p:sp>
        <p:nvSpPr>
          <p:cNvPr id="8" name="Rechteck 7">
            <a:extLst>
              <a:ext uri="{FF2B5EF4-FFF2-40B4-BE49-F238E27FC236}">
                <a16:creationId xmlns:a16="http://schemas.microsoft.com/office/drawing/2014/main" id="{F341524C-4D4F-2DA7-CD57-0924B251D44A}"/>
              </a:ext>
            </a:extLst>
          </p:cNvPr>
          <p:cNvSpPr/>
          <p:nvPr/>
        </p:nvSpPr>
        <p:spPr>
          <a:xfrm>
            <a:off x="377960" y="2206848"/>
            <a:ext cx="5445953" cy="3618765"/>
          </a:xfrm>
          <a:prstGeom prst="rect">
            <a:avLst/>
          </a:prstGeom>
          <a:solidFill>
            <a:schemeClr val="tx2"/>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de-DE" sz="2000" b="1" dirty="0">
                <a:solidFill>
                  <a:schemeClr val="tx1"/>
                </a:solidFill>
              </a:rPr>
              <a:t>Der fertige Flow aus Power </a:t>
            </a:r>
            <a:r>
              <a:rPr lang="de-DE" sz="2000" b="1" dirty="0" err="1">
                <a:solidFill>
                  <a:schemeClr val="tx1"/>
                </a:solidFill>
              </a:rPr>
              <a:t>Automate</a:t>
            </a:r>
            <a:r>
              <a:rPr lang="de-DE" sz="2000" b="1" dirty="0">
                <a:solidFill>
                  <a:schemeClr val="tx1"/>
                </a:solidFill>
              </a:rPr>
              <a:t>, um den </a:t>
            </a:r>
            <a:r>
              <a:rPr lang="de-DE" sz="2000" b="1" dirty="0" err="1">
                <a:solidFill>
                  <a:schemeClr val="tx1"/>
                </a:solidFill>
              </a:rPr>
              <a:t>Dataflow</a:t>
            </a:r>
            <a:r>
              <a:rPr lang="de-DE" sz="2000" b="1" dirty="0">
                <a:solidFill>
                  <a:schemeClr val="tx1"/>
                </a:solidFill>
              </a:rPr>
              <a:t> und das semantische Modell zu aktualisieren. Nebenbei wird ein Anwender per Mail und Teams benachrichtigt.</a:t>
            </a:r>
          </a:p>
        </p:txBody>
      </p:sp>
      <p:pic>
        <p:nvPicPr>
          <p:cNvPr id="4" name="Grafik 3">
            <a:extLst>
              <a:ext uri="{FF2B5EF4-FFF2-40B4-BE49-F238E27FC236}">
                <a16:creationId xmlns:a16="http://schemas.microsoft.com/office/drawing/2014/main" id="{B5BEB832-6845-5E9A-B88A-574176EE9D5E}"/>
              </a:ext>
            </a:extLst>
          </p:cNvPr>
          <p:cNvPicPr>
            <a:picLocks noChangeAspect="1"/>
          </p:cNvPicPr>
          <p:nvPr/>
        </p:nvPicPr>
        <p:blipFill>
          <a:blip r:embed="rId5"/>
          <a:stretch>
            <a:fillRect/>
          </a:stretch>
        </p:blipFill>
        <p:spPr>
          <a:xfrm>
            <a:off x="6697940" y="47153"/>
            <a:ext cx="5201376" cy="6763694"/>
          </a:xfrm>
          <a:prstGeom prst="rect">
            <a:avLst/>
          </a:prstGeom>
        </p:spPr>
      </p:pic>
    </p:spTree>
    <p:extLst>
      <p:ext uri="{BB962C8B-B14F-4D97-AF65-F5344CB8AC3E}">
        <p14:creationId xmlns:p14="http://schemas.microsoft.com/office/powerpoint/2010/main" val="3133883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459D9342-41EF-BA0A-FE6B-8AA903A43818}"/>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3ECB99E-4505-7A39-C0D6-237D120421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33ECB99E-4505-7A39-C0D6-237D120421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CF3B238-3A03-6115-43CF-3A8693BFE07F}"/>
              </a:ext>
            </a:extLst>
          </p:cNvPr>
          <p:cNvSpPr>
            <a:spLocks noGrp="1"/>
          </p:cNvSpPr>
          <p:nvPr>
            <p:ph type="title"/>
          </p:nvPr>
        </p:nvSpPr>
        <p:spPr>
          <a:xfrm>
            <a:off x="1" y="435753"/>
            <a:ext cx="5823912" cy="492443"/>
          </a:xfrm>
          <a:solidFill>
            <a:schemeClr val="tx2"/>
          </a:solidFill>
        </p:spPr>
        <p:txBody>
          <a:bodyPr vert="horz" wrap="none" lIns="432000" anchor="ctr">
            <a:spAutoFit/>
          </a:bodyPr>
          <a:lstStyle/>
          <a:p>
            <a:pPr>
              <a:lnSpc>
                <a:spcPct val="100000"/>
              </a:lnSpc>
            </a:pPr>
            <a:r>
              <a:rPr lang="en-US" dirty="0">
                <a:latin typeface="Montserrat" panose="00000500000000000000" pitchFamily="2" charset="0"/>
                <a:ea typeface="Calibri" panose="020F0502020204030204" pitchFamily="34" charset="0"/>
                <a:cs typeface="Calibri" panose="020F0502020204030204" pitchFamily="34" charset="0"/>
              </a:rPr>
              <a:t>404… für den Fall der </a:t>
            </a:r>
            <a:r>
              <a:rPr lang="en-US" dirty="0" err="1">
                <a:latin typeface="Montserrat" panose="00000500000000000000" pitchFamily="2" charset="0"/>
                <a:ea typeface="Calibri" panose="020F0502020204030204" pitchFamily="34" charset="0"/>
                <a:cs typeface="Calibri" panose="020F0502020204030204" pitchFamily="34" charset="0"/>
              </a:rPr>
              <a:t>Fälle</a:t>
            </a:r>
            <a:endParaRPr lang="en-US" dirty="0">
              <a:latin typeface="Montserrat" panose="00000500000000000000" pitchFamily="2" charset="0"/>
              <a:ea typeface="Calibri" panose="020F0502020204030204" pitchFamily="34" charset="0"/>
              <a:cs typeface="Calibri" panose="020F0502020204030204" pitchFamily="34" charset="0"/>
            </a:endParaRPr>
          </a:p>
        </p:txBody>
      </p:sp>
      <p:sp>
        <p:nvSpPr>
          <p:cNvPr id="8" name="Rechteck 7">
            <a:extLst>
              <a:ext uri="{FF2B5EF4-FFF2-40B4-BE49-F238E27FC236}">
                <a16:creationId xmlns:a16="http://schemas.microsoft.com/office/drawing/2014/main" id="{1424DB7B-F6CF-B5CF-EEE7-2F629C7523D9}"/>
              </a:ext>
            </a:extLst>
          </p:cNvPr>
          <p:cNvSpPr/>
          <p:nvPr/>
        </p:nvSpPr>
        <p:spPr>
          <a:xfrm>
            <a:off x="377960" y="5704881"/>
            <a:ext cx="11208774" cy="946641"/>
          </a:xfrm>
          <a:prstGeom prst="rect">
            <a:avLst/>
          </a:prstGeom>
          <a:solidFill>
            <a:schemeClr val="tx2"/>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de-DE" sz="2000" b="1" dirty="0">
                <a:solidFill>
                  <a:schemeClr val="tx1"/>
                </a:solidFill>
              </a:rPr>
              <a:t>Nach dem Einfügen des Power-Apps-Visual werde ich in den Designer weitergeleitet. </a:t>
            </a:r>
            <a:br>
              <a:rPr lang="de-DE" sz="2000" b="1" dirty="0">
                <a:solidFill>
                  <a:schemeClr val="tx1"/>
                </a:solidFill>
              </a:rPr>
            </a:br>
            <a:r>
              <a:rPr lang="de-DE" sz="2000" b="1" dirty="0">
                <a:solidFill>
                  <a:schemeClr val="tx1"/>
                </a:solidFill>
              </a:rPr>
              <a:t>WICHTIG! Immer erst mit einem Attribut die Verbindung herstellen, das funktioniert stabiler.</a:t>
            </a:r>
          </a:p>
        </p:txBody>
      </p:sp>
      <p:pic>
        <p:nvPicPr>
          <p:cNvPr id="6" name="Grafik 5">
            <a:extLst>
              <a:ext uri="{FF2B5EF4-FFF2-40B4-BE49-F238E27FC236}">
                <a16:creationId xmlns:a16="http://schemas.microsoft.com/office/drawing/2014/main" id="{22AA622B-93F2-A65A-6EBD-1CFEC62AFFF6}"/>
              </a:ext>
            </a:extLst>
          </p:cNvPr>
          <p:cNvPicPr>
            <a:picLocks noChangeAspect="1"/>
          </p:cNvPicPr>
          <p:nvPr/>
        </p:nvPicPr>
        <p:blipFill>
          <a:blip r:embed="rId5"/>
          <a:stretch>
            <a:fillRect/>
          </a:stretch>
        </p:blipFill>
        <p:spPr>
          <a:xfrm>
            <a:off x="377960" y="992942"/>
            <a:ext cx="11208774" cy="4647193"/>
          </a:xfrm>
          <a:prstGeom prst="rect">
            <a:avLst/>
          </a:prstGeom>
        </p:spPr>
      </p:pic>
    </p:spTree>
    <p:extLst>
      <p:ext uri="{BB962C8B-B14F-4D97-AF65-F5344CB8AC3E}">
        <p14:creationId xmlns:p14="http://schemas.microsoft.com/office/powerpoint/2010/main" val="4198884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9D6DEC08-772A-A429-BCE3-BEFBB7C1A027}"/>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754E773-F67D-2C8F-5EA9-073757A91A1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D754E773-F67D-2C8F-5EA9-073757A91A1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590B3B-1A43-D5F2-7F2C-B2579105D3F3}"/>
              </a:ext>
            </a:extLst>
          </p:cNvPr>
          <p:cNvSpPr>
            <a:spLocks noGrp="1"/>
          </p:cNvSpPr>
          <p:nvPr>
            <p:ph type="title"/>
          </p:nvPr>
        </p:nvSpPr>
        <p:spPr>
          <a:xfrm>
            <a:off x="1" y="435753"/>
            <a:ext cx="5823912" cy="492443"/>
          </a:xfrm>
          <a:solidFill>
            <a:schemeClr val="tx2"/>
          </a:solidFill>
        </p:spPr>
        <p:txBody>
          <a:bodyPr vert="horz" wrap="none" lIns="432000" anchor="ctr">
            <a:spAutoFit/>
          </a:bodyPr>
          <a:lstStyle/>
          <a:p>
            <a:pPr>
              <a:lnSpc>
                <a:spcPct val="100000"/>
              </a:lnSpc>
            </a:pPr>
            <a:r>
              <a:rPr lang="en-US" dirty="0">
                <a:latin typeface="Montserrat" panose="00000500000000000000" pitchFamily="2" charset="0"/>
                <a:ea typeface="Calibri" panose="020F0502020204030204" pitchFamily="34" charset="0"/>
                <a:cs typeface="Calibri" panose="020F0502020204030204" pitchFamily="34" charset="0"/>
              </a:rPr>
              <a:t>404… für den Fall der </a:t>
            </a:r>
            <a:r>
              <a:rPr lang="en-US" dirty="0" err="1">
                <a:latin typeface="Montserrat" panose="00000500000000000000" pitchFamily="2" charset="0"/>
                <a:ea typeface="Calibri" panose="020F0502020204030204" pitchFamily="34" charset="0"/>
                <a:cs typeface="Calibri" panose="020F0502020204030204" pitchFamily="34" charset="0"/>
              </a:rPr>
              <a:t>Fälle</a:t>
            </a:r>
            <a:endParaRPr lang="en-US" dirty="0">
              <a:latin typeface="Montserrat" panose="00000500000000000000" pitchFamily="2" charset="0"/>
              <a:ea typeface="Calibri" panose="020F0502020204030204" pitchFamily="34" charset="0"/>
              <a:cs typeface="Calibri" panose="020F0502020204030204" pitchFamily="34" charset="0"/>
            </a:endParaRPr>
          </a:p>
        </p:txBody>
      </p:sp>
      <p:sp>
        <p:nvSpPr>
          <p:cNvPr id="8" name="Rechteck 7">
            <a:extLst>
              <a:ext uri="{FF2B5EF4-FFF2-40B4-BE49-F238E27FC236}">
                <a16:creationId xmlns:a16="http://schemas.microsoft.com/office/drawing/2014/main" id="{D687C93C-ADE3-E1E0-41C1-167DFD8F1FA8}"/>
              </a:ext>
            </a:extLst>
          </p:cNvPr>
          <p:cNvSpPr/>
          <p:nvPr/>
        </p:nvSpPr>
        <p:spPr>
          <a:xfrm>
            <a:off x="7890386" y="1127551"/>
            <a:ext cx="3696347" cy="5523972"/>
          </a:xfrm>
          <a:prstGeom prst="rect">
            <a:avLst/>
          </a:prstGeom>
          <a:solidFill>
            <a:schemeClr val="tx2"/>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de-DE" sz="2000" b="1" dirty="0">
                <a:solidFill>
                  <a:schemeClr val="tx1"/>
                </a:solidFill>
              </a:rPr>
              <a:t>Neben dem Erstellen über das Einfügen </a:t>
            </a:r>
            <a:r>
              <a:rPr lang="de-DE" sz="2000" b="1" dirty="0" err="1">
                <a:solidFill>
                  <a:schemeClr val="tx1"/>
                </a:solidFill>
              </a:rPr>
              <a:t>desVisuals</a:t>
            </a:r>
            <a:r>
              <a:rPr lang="de-DE" sz="2000" b="1" dirty="0">
                <a:solidFill>
                  <a:schemeClr val="tx1"/>
                </a:solidFill>
              </a:rPr>
              <a:t> in  Power BI kann ich auch eine App im Designer vorab erstellen und den vollen Funktionsumfang ausschöpfen.</a:t>
            </a:r>
            <a:br>
              <a:rPr lang="de-DE" sz="2000" b="1" dirty="0">
                <a:solidFill>
                  <a:schemeClr val="tx1"/>
                </a:solidFill>
              </a:rPr>
            </a:br>
            <a:br>
              <a:rPr lang="de-DE" sz="2000" b="1" dirty="0">
                <a:solidFill>
                  <a:schemeClr val="tx1"/>
                </a:solidFill>
              </a:rPr>
            </a:br>
            <a:r>
              <a:rPr lang="de-DE" sz="2000" b="1" dirty="0">
                <a:solidFill>
                  <a:schemeClr val="tx1"/>
                </a:solidFill>
              </a:rPr>
              <a:t>Denkt an gute Namenskonventionen, gerade bei mehrseitigen Apps!</a:t>
            </a:r>
          </a:p>
        </p:txBody>
      </p:sp>
      <p:pic>
        <p:nvPicPr>
          <p:cNvPr id="4" name="Grafik 3">
            <a:extLst>
              <a:ext uri="{FF2B5EF4-FFF2-40B4-BE49-F238E27FC236}">
                <a16:creationId xmlns:a16="http://schemas.microsoft.com/office/drawing/2014/main" id="{FB18137F-49EB-CFEF-3B83-63D843E1CC51}"/>
              </a:ext>
            </a:extLst>
          </p:cNvPr>
          <p:cNvPicPr>
            <a:picLocks noChangeAspect="1"/>
          </p:cNvPicPr>
          <p:nvPr/>
        </p:nvPicPr>
        <p:blipFill>
          <a:blip r:embed="rId5"/>
          <a:stretch>
            <a:fillRect/>
          </a:stretch>
        </p:blipFill>
        <p:spPr>
          <a:xfrm>
            <a:off x="377960" y="1127549"/>
            <a:ext cx="7348402" cy="5523971"/>
          </a:xfrm>
          <a:prstGeom prst="rect">
            <a:avLst/>
          </a:prstGeom>
        </p:spPr>
      </p:pic>
    </p:spTree>
    <p:extLst>
      <p:ext uri="{BB962C8B-B14F-4D97-AF65-F5344CB8AC3E}">
        <p14:creationId xmlns:p14="http://schemas.microsoft.com/office/powerpoint/2010/main" val="373186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FDDBFD1-8DA1-1614-EDAD-190ADBA66636}"/>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96CE389-E44C-BCC8-2893-C5E864E209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296CE389-E44C-BCC8-2893-C5E864E209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5D09895-4240-F1A8-BCEC-5E7F5FE19DBE}"/>
              </a:ext>
            </a:extLst>
          </p:cNvPr>
          <p:cNvSpPr>
            <a:spLocks noGrp="1"/>
          </p:cNvSpPr>
          <p:nvPr>
            <p:ph type="title"/>
          </p:nvPr>
        </p:nvSpPr>
        <p:spPr>
          <a:xfrm>
            <a:off x="1" y="435753"/>
            <a:ext cx="2529741" cy="492443"/>
          </a:xfrm>
          <a:solidFill>
            <a:schemeClr val="tx2"/>
          </a:solidFill>
        </p:spPr>
        <p:txBody>
          <a:bodyPr vert="horz" wrap="none" lIns="432000" anchor="ctr">
            <a:spAutoFit/>
          </a:bodyPr>
          <a:lstStyle/>
          <a:p>
            <a:pPr>
              <a:lnSpc>
                <a:spcPct val="100000"/>
              </a:lnSpc>
            </a:pPr>
            <a:r>
              <a:rPr lang="en-US" dirty="0">
                <a:latin typeface="Montserrat" panose="00000500000000000000" pitchFamily="2" charset="0"/>
                <a:ea typeface="Calibri" panose="020F0502020204030204" pitchFamily="34" charset="0"/>
                <a:cs typeface="Calibri" panose="020F0502020204030204" pitchFamily="34" charset="0"/>
              </a:rPr>
              <a:t>It’s magic!</a:t>
            </a:r>
          </a:p>
        </p:txBody>
      </p:sp>
      <p:pic>
        <p:nvPicPr>
          <p:cNvPr id="4" name="Grafik 3" descr="Ein Bild, das Animierter Cartoon, Regenbogen, Animation, Clipart enthält.&#10;&#10;Automatisch generierte Beschreibung">
            <a:extLst>
              <a:ext uri="{FF2B5EF4-FFF2-40B4-BE49-F238E27FC236}">
                <a16:creationId xmlns:a16="http://schemas.microsoft.com/office/drawing/2014/main" id="{8F7C36CE-A599-3074-90A8-3B5A8CFFF866}"/>
              </a:ext>
            </a:extLst>
          </p:cNvPr>
          <p:cNvPicPr>
            <a:picLocks noChangeAspect="1"/>
          </p:cNvPicPr>
          <p:nvPr/>
        </p:nvPicPr>
        <p:blipFill>
          <a:blip r:embed="rId5"/>
          <a:stretch>
            <a:fillRect/>
          </a:stretch>
        </p:blipFill>
        <p:spPr>
          <a:xfrm>
            <a:off x="3152214" y="718157"/>
            <a:ext cx="7228915" cy="5421686"/>
          </a:xfrm>
          <a:prstGeom prst="rect">
            <a:avLst/>
          </a:prstGeom>
        </p:spPr>
      </p:pic>
    </p:spTree>
    <p:extLst>
      <p:ext uri="{BB962C8B-B14F-4D97-AF65-F5344CB8AC3E}">
        <p14:creationId xmlns:p14="http://schemas.microsoft.com/office/powerpoint/2010/main" val="2932939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9A215F-485E-30B9-1358-C0D0E1C5B831}"/>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8B6E0D4-76CD-7CA7-9BF9-ABE211DEBF3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48B6E0D4-76CD-7CA7-9BF9-ABE211DEBF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3" name="Rectangle 32">
            <a:extLst>
              <a:ext uri="{FF2B5EF4-FFF2-40B4-BE49-F238E27FC236}">
                <a16:creationId xmlns:a16="http://schemas.microsoft.com/office/drawing/2014/main" id="{5A2D1173-64CA-0788-CD96-3FBC5A40F368}"/>
              </a:ext>
            </a:extLst>
          </p:cNvPr>
          <p:cNvSpPr/>
          <p:nvPr/>
        </p:nvSpPr>
        <p:spPr>
          <a:xfrm>
            <a:off x="753971" y="4801992"/>
            <a:ext cx="3197407" cy="673313"/>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0" tIns="45720" rIns="91440" bIns="45720" rtlCol="0" anchor="t"/>
          <a:lstStyle/>
          <a:p>
            <a:pPr algn="ctr"/>
            <a:r>
              <a:rPr lang="en-US" sz="2400" b="1" err="1">
                <a:solidFill>
                  <a:srgbClr val="F2C811"/>
                </a:solidFill>
                <a:latin typeface="Montserrat"/>
              </a:rPr>
              <a:t>Ulrik</a:t>
            </a:r>
            <a:r>
              <a:rPr lang="en-US" sz="2400" b="1">
                <a:solidFill>
                  <a:srgbClr val="F2C811"/>
                </a:solidFill>
                <a:latin typeface="Montserrat"/>
              </a:rPr>
              <a:t> </a:t>
            </a:r>
            <a:r>
              <a:rPr lang="en-US" sz="2400" b="1" err="1">
                <a:solidFill>
                  <a:srgbClr val="F2C811"/>
                </a:solidFill>
                <a:latin typeface="Montserrat"/>
              </a:rPr>
              <a:t>Harnisch</a:t>
            </a:r>
            <a:endParaRPr lang="en-US"/>
          </a:p>
          <a:p>
            <a:pPr algn="ctr"/>
            <a:r>
              <a:rPr lang="en-US" sz="1600">
                <a:solidFill>
                  <a:schemeClr val="bg1"/>
                </a:solidFill>
              </a:rPr>
              <a:t>Full Stack Power BI Engineer</a:t>
            </a:r>
            <a:endParaRPr lang="en-US" sz="1600">
              <a:solidFill>
                <a:srgbClr val="000000"/>
              </a:solidFill>
            </a:endParaRPr>
          </a:p>
        </p:txBody>
      </p:sp>
      <p:pic>
        <p:nvPicPr>
          <p:cNvPr id="39" name="Picture 38" descr="A black and white sign with white letters&#10;&#10;Description automatically generated">
            <a:extLst>
              <a:ext uri="{FF2B5EF4-FFF2-40B4-BE49-F238E27FC236}">
                <a16:creationId xmlns:a16="http://schemas.microsoft.com/office/drawing/2014/main" id="{604745A1-5570-B729-1B2B-DAFF165E0293}"/>
              </a:ext>
            </a:extLst>
          </p:cNvPr>
          <p:cNvPicPr>
            <a:picLocks noChangeAspect="1"/>
          </p:cNvPicPr>
          <p:nvPr/>
        </p:nvPicPr>
        <p:blipFill>
          <a:blip r:embed="rId5"/>
          <a:stretch>
            <a:fillRect/>
          </a:stretch>
        </p:blipFill>
        <p:spPr>
          <a:xfrm>
            <a:off x="10515600" y="6097666"/>
            <a:ext cx="1286938" cy="399731"/>
          </a:xfrm>
          <a:prstGeom prst="rect">
            <a:avLst/>
          </a:prstGeom>
        </p:spPr>
      </p:pic>
      <p:sp>
        <p:nvSpPr>
          <p:cNvPr id="19" name="Right Triangle 18">
            <a:extLst>
              <a:ext uri="{FF2B5EF4-FFF2-40B4-BE49-F238E27FC236}">
                <a16:creationId xmlns:a16="http://schemas.microsoft.com/office/drawing/2014/main" id="{F6DDF609-80A4-57F9-D10D-F8C96230F63B}"/>
              </a:ext>
            </a:extLst>
          </p:cNvPr>
          <p:cNvSpPr/>
          <p:nvPr/>
        </p:nvSpPr>
        <p:spPr>
          <a:xfrm>
            <a:off x="4460850" y="5030000"/>
            <a:ext cx="705346" cy="705346"/>
          </a:xfrm>
          <a:prstGeom prst="rtTriangle">
            <a:avLst/>
          </a:prstGeom>
          <a:pattFill prst="pct5">
            <a:fgClr>
              <a:schemeClr val="accent6"/>
            </a:fgClr>
            <a:bgClr>
              <a:schemeClr val="tx1"/>
            </a:bgClr>
          </a:pattFill>
          <a:ln>
            <a:noFill/>
          </a:ln>
          <a:effectLst>
            <a:outerShdw blurRad="63500" dist="38100" dir="2700000">
              <a:srgbClr val="000000">
                <a:alpha val="40000"/>
              </a:srgbClr>
            </a:outerShdw>
            <a:reflection stA="40000" endPos="54000" dist="50800" dir="5400000" sy="-100000" algn="bl" rotWithShape="0"/>
          </a:effectLst>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38" name="Right Triangle 37">
            <a:extLst>
              <a:ext uri="{FF2B5EF4-FFF2-40B4-BE49-F238E27FC236}">
                <a16:creationId xmlns:a16="http://schemas.microsoft.com/office/drawing/2014/main" id="{E01ABD1B-BEA6-83A6-A0FB-B1F3AF134E86}"/>
              </a:ext>
            </a:extLst>
          </p:cNvPr>
          <p:cNvSpPr/>
          <p:nvPr/>
        </p:nvSpPr>
        <p:spPr>
          <a:xfrm rot="10800000">
            <a:off x="10971487" y="693406"/>
            <a:ext cx="705346" cy="705346"/>
          </a:xfrm>
          <a:prstGeom prst="rtTriangle">
            <a:avLst/>
          </a:prstGeom>
          <a:pattFill prst="pct5">
            <a:fgClr>
              <a:schemeClr val="accent6"/>
            </a:fgClr>
            <a:bgClr>
              <a:schemeClr val="tx1"/>
            </a:bgClr>
          </a:patt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8" name="Rectangle 7">
            <a:extLst>
              <a:ext uri="{FF2B5EF4-FFF2-40B4-BE49-F238E27FC236}">
                <a16:creationId xmlns:a16="http://schemas.microsoft.com/office/drawing/2014/main" id="{9355853F-763B-54C2-31E5-D4C157FBF27D}"/>
              </a:ext>
            </a:extLst>
          </p:cNvPr>
          <p:cNvSpPr/>
          <p:nvPr/>
        </p:nvSpPr>
        <p:spPr>
          <a:xfrm>
            <a:off x="5377758" y="3070456"/>
            <a:ext cx="5705460" cy="814528"/>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t"/>
          <a:lstStyle/>
          <a:p>
            <a:r>
              <a:rPr lang="en-US" sz="1600" b="1" dirty="0">
                <a:solidFill>
                  <a:srgbClr val="F2C811"/>
                </a:solidFill>
                <a:latin typeface="Montserrat"/>
                <a:ea typeface="+mn-lt"/>
                <a:cs typeface="+mn-lt"/>
              </a:rPr>
              <a:t>REFERENZEN</a:t>
            </a:r>
          </a:p>
          <a:p>
            <a:r>
              <a:rPr lang="en-US" sz="1600" dirty="0" err="1">
                <a:solidFill>
                  <a:schemeClr val="bg1"/>
                </a:solidFill>
                <a:cs typeface="Arial"/>
              </a:rPr>
              <a:t>Rheinland</a:t>
            </a:r>
            <a:r>
              <a:rPr lang="en-US" sz="1600" dirty="0">
                <a:solidFill>
                  <a:schemeClr val="bg1"/>
                </a:solidFill>
                <a:cs typeface="Arial"/>
              </a:rPr>
              <a:t> </a:t>
            </a:r>
            <a:r>
              <a:rPr lang="en-US" sz="1600" dirty="0" err="1">
                <a:solidFill>
                  <a:schemeClr val="bg1"/>
                </a:solidFill>
                <a:cs typeface="Arial"/>
              </a:rPr>
              <a:t>Versicherungs</a:t>
            </a:r>
            <a:r>
              <a:rPr lang="en-US" sz="1600" dirty="0">
                <a:solidFill>
                  <a:schemeClr val="bg1"/>
                </a:solidFill>
                <a:cs typeface="Arial"/>
              </a:rPr>
              <a:t> AG, Deutsche Bahn, Siemens.</a:t>
            </a:r>
          </a:p>
        </p:txBody>
      </p:sp>
      <p:sp>
        <p:nvSpPr>
          <p:cNvPr id="21" name="TextBox 20">
            <a:extLst>
              <a:ext uri="{FF2B5EF4-FFF2-40B4-BE49-F238E27FC236}">
                <a16:creationId xmlns:a16="http://schemas.microsoft.com/office/drawing/2014/main" id="{B75498B8-16F5-B696-087B-6660F9C2DBF7}"/>
              </a:ext>
            </a:extLst>
          </p:cNvPr>
          <p:cNvSpPr txBox="1"/>
          <p:nvPr/>
        </p:nvSpPr>
        <p:spPr>
          <a:xfrm>
            <a:off x="4896560" y="957417"/>
            <a:ext cx="4612995" cy="369332"/>
          </a:xfrm>
          <a:prstGeom prst="rect">
            <a:avLst/>
          </a:prstGeom>
          <a:noFill/>
        </p:spPr>
        <p:txBody>
          <a:bodyPr wrap="square" lIns="0" tIns="0" rIns="0" bIns="0" rtlCol="0" anchor="t">
            <a:spAutoFit/>
          </a:bodyPr>
          <a:lstStyle/>
          <a:p>
            <a:r>
              <a:rPr lang="de-DE" sz="2400" b="1">
                <a:solidFill>
                  <a:srgbClr val="F2C811"/>
                </a:solidFill>
                <a:latin typeface="Montserrat"/>
                <a:ea typeface="+mn-lt"/>
                <a:cs typeface="+mn-lt"/>
              </a:rPr>
              <a:t>Der Analytics-Mentor</a:t>
            </a:r>
          </a:p>
        </p:txBody>
      </p:sp>
      <p:sp>
        <p:nvSpPr>
          <p:cNvPr id="29" name="TextBox 28">
            <a:extLst>
              <a:ext uri="{FF2B5EF4-FFF2-40B4-BE49-F238E27FC236}">
                <a16:creationId xmlns:a16="http://schemas.microsoft.com/office/drawing/2014/main" id="{E1F5BE69-89B4-A4C0-40C8-ADD143B67246}"/>
              </a:ext>
            </a:extLst>
          </p:cNvPr>
          <p:cNvSpPr txBox="1"/>
          <p:nvPr/>
        </p:nvSpPr>
        <p:spPr>
          <a:xfrm>
            <a:off x="5412186" y="1663065"/>
            <a:ext cx="5918459" cy="1077218"/>
          </a:xfrm>
          <a:prstGeom prst="rect">
            <a:avLst/>
          </a:prstGeom>
          <a:noFill/>
        </p:spPr>
        <p:txBody>
          <a:bodyPr wrap="square" lIns="91440" tIns="45720" rIns="91440" bIns="45720" anchor="t">
            <a:spAutoFit/>
          </a:bodyPr>
          <a:lstStyle/>
          <a:p>
            <a:r>
              <a:rPr lang="en-US" sz="1600" b="1">
                <a:solidFill>
                  <a:srgbClr val="F2C811"/>
                </a:solidFill>
                <a:latin typeface="Montserrat"/>
              </a:rPr>
              <a:t>SKILLS</a:t>
            </a:r>
            <a:endParaRPr lang="en-US" sz="1600" b="1">
              <a:solidFill>
                <a:srgbClr val="F2C811"/>
              </a:solidFill>
              <a:latin typeface="Montserrat"/>
              <a:cs typeface="Arial"/>
            </a:endParaRPr>
          </a:p>
          <a:p>
            <a:r>
              <a:rPr lang="en-US" sz="1600" err="1">
                <a:solidFill>
                  <a:schemeClr val="bg1"/>
                </a:solidFill>
                <a:cs typeface="Arial"/>
              </a:rPr>
              <a:t>Anforderungsmanagement</a:t>
            </a:r>
            <a:r>
              <a:rPr lang="en-US" sz="1600">
                <a:solidFill>
                  <a:schemeClr val="bg1"/>
                </a:solidFill>
                <a:cs typeface="Arial"/>
              </a:rPr>
              <a:t>, Microsoft Power BI, </a:t>
            </a:r>
            <a:r>
              <a:rPr lang="en-US" sz="1600" err="1">
                <a:solidFill>
                  <a:schemeClr val="bg1"/>
                </a:solidFill>
                <a:cs typeface="Arial"/>
              </a:rPr>
              <a:t>Projektsteuerung</a:t>
            </a:r>
            <a:r>
              <a:rPr lang="en-US" sz="1600">
                <a:solidFill>
                  <a:schemeClr val="bg1"/>
                </a:solidFill>
                <a:cs typeface="Arial"/>
              </a:rPr>
              <a:t>, Dashboard </a:t>
            </a:r>
            <a:r>
              <a:rPr lang="en-US" sz="1600" err="1">
                <a:solidFill>
                  <a:schemeClr val="bg1"/>
                </a:solidFill>
                <a:cs typeface="Arial"/>
              </a:rPr>
              <a:t>Methodik</a:t>
            </a:r>
            <a:r>
              <a:rPr lang="en-US" sz="1600">
                <a:solidFill>
                  <a:schemeClr val="bg1"/>
                </a:solidFill>
                <a:cs typeface="Arial"/>
              </a:rPr>
              <a:t>, </a:t>
            </a:r>
            <a:r>
              <a:rPr lang="en-US" sz="1600" err="1">
                <a:solidFill>
                  <a:schemeClr val="bg1"/>
                </a:solidFill>
                <a:cs typeface="Arial"/>
              </a:rPr>
              <a:t>Datenvisualisierung</a:t>
            </a:r>
            <a:r>
              <a:rPr lang="en-US" sz="1600">
                <a:solidFill>
                  <a:schemeClr val="bg1"/>
                </a:solidFill>
                <a:cs typeface="Arial"/>
              </a:rPr>
              <a:t>, </a:t>
            </a:r>
            <a:r>
              <a:rPr lang="en-US" sz="1600" err="1">
                <a:solidFill>
                  <a:schemeClr val="bg1"/>
                </a:solidFill>
                <a:cs typeface="Arial"/>
              </a:rPr>
              <a:t>Datenmodellierung</a:t>
            </a:r>
            <a:r>
              <a:rPr lang="en-US" sz="1600">
                <a:solidFill>
                  <a:schemeClr val="bg1"/>
                </a:solidFill>
                <a:cs typeface="Arial"/>
              </a:rPr>
              <a:t>, </a:t>
            </a:r>
            <a:r>
              <a:rPr lang="en-US" sz="1600" err="1">
                <a:solidFill>
                  <a:schemeClr val="bg1"/>
                </a:solidFill>
                <a:cs typeface="Arial"/>
              </a:rPr>
              <a:t>Datenaufbereitung</a:t>
            </a:r>
            <a:r>
              <a:rPr lang="en-US" sz="1600">
                <a:solidFill>
                  <a:schemeClr val="bg1"/>
                </a:solidFill>
                <a:cs typeface="Arial"/>
              </a:rPr>
              <a:t> und Integration.</a:t>
            </a:r>
          </a:p>
        </p:txBody>
      </p:sp>
      <p:sp>
        <p:nvSpPr>
          <p:cNvPr id="30" name="Rectangle 29">
            <a:extLst>
              <a:ext uri="{FF2B5EF4-FFF2-40B4-BE49-F238E27FC236}">
                <a16:creationId xmlns:a16="http://schemas.microsoft.com/office/drawing/2014/main" id="{2BD13853-5F37-19F3-EC80-73C55DECD2EA}"/>
              </a:ext>
            </a:extLst>
          </p:cNvPr>
          <p:cNvSpPr/>
          <p:nvPr/>
        </p:nvSpPr>
        <p:spPr>
          <a:xfrm>
            <a:off x="5412188" y="4214984"/>
            <a:ext cx="5918459" cy="814528"/>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91440" tIns="45720" rIns="91440" bIns="45720" rtlCol="0" anchor="t"/>
          <a:lstStyle/>
          <a:p>
            <a:pPr algn="just"/>
            <a:r>
              <a:rPr lang="de-DE" sz="1600" b="1">
                <a:solidFill>
                  <a:srgbClr val="F2C811"/>
                </a:solidFill>
                <a:latin typeface="Montserrat"/>
                <a:cs typeface="Arial"/>
              </a:rPr>
              <a:t>ÜBER IHN</a:t>
            </a:r>
          </a:p>
          <a:p>
            <a:pPr algn="just"/>
            <a:r>
              <a:rPr lang="de-DE" sz="1600">
                <a:solidFill>
                  <a:schemeClr val="bg1"/>
                </a:solidFill>
                <a:cs typeface="Arial"/>
              </a:rPr>
              <a:t>Begeisterter Konzert- &amp; Sporteventgänger und Technikfreak. Er lebt mit Frau und zwei seiner drei Kinder am Niederrhein in Willich, spielt gebannt Diablo und lässt sich von seinen Kindern gerne Empfehlungen für lustige Serien geben.</a:t>
            </a:r>
            <a:endParaRPr lang="en-US" sz="1600">
              <a:solidFill>
                <a:schemeClr val="bg1"/>
              </a:solidFill>
              <a:cs typeface="Arial"/>
            </a:endParaRPr>
          </a:p>
        </p:txBody>
      </p:sp>
      <p:sp>
        <p:nvSpPr>
          <p:cNvPr id="37" name="Oval 36">
            <a:extLst>
              <a:ext uri="{FF2B5EF4-FFF2-40B4-BE49-F238E27FC236}">
                <a16:creationId xmlns:a16="http://schemas.microsoft.com/office/drawing/2014/main" id="{FA7C7527-86AF-9E8D-07B4-27DFB5F1869A}"/>
              </a:ext>
            </a:extLst>
          </p:cNvPr>
          <p:cNvSpPr/>
          <p:nvPr/>
        </p:nvSpPr>
        <p:spPr>
          <a:xfrm>
            <a:off x="646953" y="1386769"/>
            <a:ext cx="3411442" cy="3411442"/>
          </a:xfrm>
          <a:prstGeom prst="ellipse">
            <a:avLst/>
          </a:prstGeom>
          <a:solidFill>
            <a:srgbClr val="F2C811"/>
          </a:solidFill>
          <a:ln>
            <a:solidFill>
              <a:srgbClr val="F2C811"/>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de-DE" sz="1600"/>
          </a:p>
        </p:txBody>
      </p:sp>
      <p:grpSp>
        <p:nvGrpSpPr>
          <p:cNvPr id="11" name="Group 10">
            <a:extLst>
              <a:ext uri="{FF2B5EF4-FFF2-40B4-BE49-F238E27FC236}">
                <a16:creationId xmlns:a16="http://schemas.microsoft.com/office/drawing/2014/main" id="{D4D62A0A-D04C-FA42-82C8-5DF216ACF4A9}"/>
              </a:ext>
            </a:extLst>
          </p:cNvPr>
          <p:cNvGrpSpPr/>
          <p:nvPr/>
        </p:nvGrpSpPr>
        <p:grpSpPr>
          <a:xfrm>
            <a:off x="4905841" y="4300932"/>
            <a:ext cx="479959" cy="413758"/>
            <a:chOff x="4987767" y="3616079"/>
            <a:chExt cx="479959" cy="413758"/>
          </a:xfrm>
          <a:solidFill>
            <a:schemeClr val="tx1"/>
          </a:solidFill>
        </p:grpSpPr>
        <p:sp>
          <p:nvSpPr>
            <p:cNvPr id="6" name="Hexagon 5">
              <a:extLst>
                <a:ext uri="{FF2B5EF4-FFF2-40B4-BE49-F238E27FC236}">
                  <a16:creationId xmlns:a16="http://schemas.microsoft.com/office/drawing/2014/main" id="{3370BEAD-CAAC-D279-14DE-9E6F1D585EBB}"/>
                </a:ext>
              </a:extLst>
            </p:cNvPr>
            <p:cNvSpPr/>
            <p:nvPr/>
          </p:nvSpPr>
          <p:spPr>
            <a:xfrm>
              <a:off x="4987767" y="3616079"/>
              <a:ext cx="479959" cy="413758"/>
            </a:xfrm>
            <a:prstGeom prst="hexagon">
              <a:avLst/>
            </a:prstGeom>
            <a:grpFill/>
            <a:ln>
              <a:solidFill>
                <a:srgbClr val="F2C811"/>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pic>
          <p:nvPicPr>
            <p:cNvPr id="7" name="Graphic 6" descr="Tropical scene outline">
              <a:extLst>
                <a:ext uri="{FF2B5EF4-FFF2-40B4-BE49-F238E27FC236}">
                  <a16:creationId xmlns:a16="http://schemas.microsoft.com/office/drawing/2014/main" id="{042C7AC4-67D0-C522-C98E-EA6114DF74A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070085" y="3665296"/>
              <a:ext cx="315322" cy="315322"/>
            </a:xfrm>
            <a:prstGeom prst="rect">
              <a:avLst/>
            </a:prstGeom>
          </p:spPr>
        </p:pic>
      </p:grpSp>
      <p:grpSp>
        <p:nvGrpSpPr>
          <p:cNvPr id="2" name="Group 1">
            <a:extLst>
              <a:ext uri="{FF2B5EF4-FFF2-40B4-BE49-F238E27FC236}">
                <a16:creationId xmlns:a16="http://schemas.microsoft.com/office/drawing/2014/main" id="{EDB09BFC-305B-EC8E-38A6-0C2A4E92A87A}"/>
              </a:ext>
            </a:extLst>
          </p:cNvPr>
          <p:cNvGrpSpPr/>
          <p:nvPr/>
        </p:nvGrpSpPr>
        <p:grpSpPr>
          <a:xfrm>
            <a:off x="4892210" y="3174133"/>
            <a:ext cx="479959" cy="413758"/>
            <a:chOff x="4896560" y="2292626"/>
            <a:chExt cx="479959" cy="413758"/>
          </a:xfrm>
        </p:grpSpPr>
        <p:sp>
          <p:nvSpPr>
            <p:cNvPr id="22" name="Hexagon 21">
              <a:extLst>
                <a:ext uri="{FF2B5EF4-FFF2-40B4-BE49-F238E27FC236}">
                  <a16:creationId xmlns:a16="http://schemas.microsoft.com/office/drawing/2014/main" id="{0C99C66C-4DFC-7CE1-1165-26DF2FFF50FB}"/>
                </a:ext>
              </a:extLst>
            </p:cNvPr>
            <p:cNvSpPr/>
            <p:nvPr/>
          </p:nvSpPr>
          <p:spPr>
            <a:xfrm>
              <a:off x="4896560" y="2292626"/>
              <a:ext cx="479959" cy="413758"/>
            </a:xfrm>
            <a:prstGeom prst="hexagon">
              <a:avLst/>
            </a:prstGeom>
            <a:solidFill>
              <a:schemeClr val="tx1"/>
            </a:solidFill>
            <a:ln>
              <a:solidFill>
                <a:srgbClr val="F2C811"/>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pic>
          <p:nvPicPr>
            <p:cNvPr id="23" name="Graphic 22" descr="Briefcase outline">
              <a:extLst>
                <a:ext uri="{FF2B5EF4-FFF2-40B4-BE49-F238E27FC236}">
                  <a16:creationId xmlns:a16="http://schemas.microsoft.com/office/drawing/2014/main" id="{E5B33C13-F911-343B-804A-133D1386CD4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948351" y="2311053"/>
              <a:ext cx="376375" cy="376375"/>
            </a:xfrm>
            <a:prstGeom prst="rect">
              <a:avLst/>
            </a:prstGeom>
          </p:spPr>
        </p:pic>
      </p:grpSp>
      <p:grpSp>
        <p:nvGrpSpPr>
          <p:cNvPr id="28" name="Group 27">
            <a:extLst>
              <a:ext uri="{FF2B5EF4-FFF2-40B4-BE49-F238E27FC236}">
                <a16:creationId xmlns:a16="http://schemas.microsoft.com/office/drawing/2014/main" id="{0992C13F-9190-BCEA-FD6F-F8903E99C7F1}"/>
              </a:ext>
            </a:extLst>
          </p:cNvPr>
          <p:cNvGrpSpPr/>
          <p:nvPr/>
        </p:nvGrpSpPr>
        <p:grpSpPr>
          <a:xfrm>
            <a:off x="4896560" y="1758734"/>
            <a:ext cx="479959" cy="413758"/>
            <a:chOff x="5064711" y="1729069"/>
            <a:chExt cx="368092" cy="317321"/>
          </a:xfrm>
          <a:solidFill>
            <a:schemeClr val="tx1"/>
          </a:solidFill>
        </p:grpSpPr>
        <p:sp>
          <p:nvSpPr>
            <p:cNvPr id="26" name="Hexagon 25">
              <a:extLst>
                <a:ext uri="{FF2B5EF4-FFF2-40B4-BE49-F238E27FC236}">
                  <a16:creationId xmlns:a16="http://schemas.microsoft.com/office/drawing/2014/main" id="{7F95886A-45C8-CDD1-9E52-49F3F288AF17}"/>
                </a:ext>
              </a:extLst>
            </p:cNvPr>
            <p:cNvSpPr/>
            <p:nvPr/>
          </p:nvSpPr>
          <p:spPr>
            <a:xfrm>
              <a:off x="5064711" y="1729069"/>
              <a:ext cx="368092" cy="317321"/>
            </a:xfrm>
            <a:prstGeom prst="hexagon">
              <a:avLst/>
            </a:prstGeom>
            <a:grpFill/>
            <a:ln>
              <a:solidFill>
                <a:srgbClr val="F2C811"/>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pic>
          <p:nvPicPr>
            <p:cNvPr id="27" name="Graphic 26" descr="Head with gears outline">
              <a:extLst>
                <a:ext uri="{FF2B5EF4-FFF2-40B4-BE49-F238E27FC236}">
                  <a16:creationId xmlns:a16="http://schemas.microsoft.com/office/drawing/2014/main" id="{CAC30A21-94BC-D9F5-7FE8-F3B3995BFA4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110786" y="1746579"/>
              <a:ext cx="282299" cy="282299"/>
            </a:xfrm>
            <a:prstGeom prst="rect">
              <a:avLst/>
            </a:prstGeom>
          </p:spPr>
        </p:pic>
      </p:grpSp>
      <p:sp>
        <p:nvSpPr>
          <p:cNvPr id="32" name="Right Triangle 31">
            <a:extLst>
              <a:ext uri="{FF2B5EF4-FFF2-40B4-BE49-F238E27FC236}">
                <a16:creationId xmlns:a16="http://schemas.microsoft.com/office/drawing/2014/main" id="{01C313B5-C0A2-FA82-4EB8-F6085C34CEC7}"/>
              </a:ext>
            </a:extLst>
          </p:cNvPr>
          <p:cNvSpPr/>
          <p:nvPr/>
        </p:nvSpPr>
        <p:spPr>
          <a:xfrm>
            <a:off x="4460527" y="5030501"/>
            <a:ext cx="705346" cy="705346"/>
          </a:xfrm>
          <a:prstGeom prst="rtTriangle">
            <a:avLst/>
          </a:prstGeom>
          <a:pattFill prst="pct5">
            <a:fgClr>
              <a:srgbClr val="07E7AC"/>
            </a:fgClr>
            <a:bgClr>
              <a:schemeClr val="tx1"/>
            </a:bgClr>
          </a:patt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35" name="Right Triangle 34">
            <a:extLst>
              <a:ext uri="{FF2B5EF4-FFF2-40B4-BE49-F238E27FC236}">
                <a16:creationId xmlns:a16="http://schemas.microsoft.com/office/drawing/2014/main" id="{02EA9364-2770-D1B4-D171-93E4BE2BD6C8}"/>
              </a:ext>
            </a:extLst>
          </p:cNvPr>
          <p:cNvSpPr/>
          <p:nvPr/>
        </p:nvSpPr>
        <p:spPr>
          <a:xfrm rot="10800000">
            <a:off x="10973492" y="695411"/>
            <a:ext cx="705346" cy="705346"/>
          </a:xfrm>
          <a:prstGeom prst="rtTriangle">
            <a:avLst/>
          </a:prstGeom>
          <a:pattFill prst="pct5">
            <a:fgClr>
              <a:srgbClr val="07E7AC"/>
            </a:fgClr>
            <a:bgClr>
              <a:schemeClr val="tx1"/>
            </a:bgClr>
          </a:patt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9" name="Right Triangle 8">
            <a:extLst>
              <a:ext uri="{FF2B5EF4-FFF2-40B4-BE49-F238E27FC236}">
                <a16:creationId xmlns:a16="http://schemas.microsoft.com/office/drawing/2014/main" id="{479F07D2-7D72-D648-C2C4-7745EC264834}"/>
              </a:ext>
            </a:extLst>
          </p:cNvPr>
          <p:cNvSpPr/>
          <p:nvPr/>
        </p:nvSpPr>
        <p:spPr>
          <a:xfrm>
            <a:off x="4460527" y="5030000"/>
            <a:ext cx="705346" cy="705346"/>
          </a:xfrm>
          <a:prstGeom prst="rtTriangle">
            <a:avLst/>
          </a:prstGeom>
          <a:pattFill prst="pct5">
            <a:fgClr>
              <a:srgbClr val="F2C811"/>
            </a:fgClr>
            <a:bgClr>
              <a:schemeClr val="tx1"/>
            </a:bgClr>
          </a:patt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12" name="Right Triangle 11">
            <a:extLst>
              <a:ext uri="{FF2B5EF4-FFF2-40B4-BE49-F238E27FC236}">
                <a16:creationId xmlns:a16="http://schemas.microsoft.com/office/drawing/2014/main" id="{3AAB5A97-9F6A-DE0A-EC66-196F1CFF137B}"/>
              </a:ext>
            </a:extLst>
          </p:cNvPr>
          <p:cNvSpPr/>
          <p:nvPr/>
        </p:nvSpPr>
        <p:spPr>
          <a:xfrm rot="10800000">
            <a:off x="10972925" y="694844"/>
            <a:ext cx="705346" cy="705346"/>
          </a:xfrm>
          <a:prstGeom prst="rtTriangle">
            <a:avLst/>
          </a:prstGeom>
          <a:pattFill prst="pct5">
            <a:fgClr>
              <a:srgbClr val="F2C811"/>
            </a:fgClr>
            <a:bgClr>
              <a:schemeClr val="tx1"/>
            </a:bgClr>
          </a:patt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pic>
        <p:nvPicPr>
          <p:cNvPr id="3" name="Picture 2" descr="Beraterprofil_Ulrik Harnisch_quad.png">
            <a:extLst>
              <a:ext uri="{FF2B5EF4-FFF2-40B4-BE49-F238E27FC236}">
                <a16:creationId xmlns:a16="http://schemas.microsoft.com/office/drawing/2014/main" id="{56F6ACE7-08D4-A039-99F8-C63043DD7C70}"/>
              </a:ext>
            </a:extLst>
          </p:cNvPr>
          <p:cNvPicPr>
            <a:picLocks noChangeAspect="1" noChangeArrowheads="1"/>
          </p:cNvPicPr>
          <p:nvPr/>
        </p:nvPicPr>
        <p:blipFill rotWithShape="1">
          <a:blip r:embed="rId12"/>
          <a:srcRect l="920" t="209" r="-4266" b="2589"/>
          <a:stretch/>
        </p:blipFill>
        <p:spPr bwMode="auto">
          <a:xfrm>
            <a:off x="660414" y="1618909"/>
            <a:ext cx="3381363" cy="3179302"/>
          </a:xfrm>
          <a:prstGeom prst="ellipse">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8C1B677-1B72-EBE7-26A3-167029DEF3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42770" y="5474970"/>
            <a:ext cx="1008380" cy="1028700"/>
          </a:xfrm>
          <a:prstGeom prst="rect">
            <a:avLst/>
          </a:prstGeom>
        </p:spPr>
      </p:pic>
    </p:spTree>
    <p:extLst>
      <p:ext uri="{BB962C8B-B14F-4D97-AF65-F5344CB8AC3E}">
        <p14:creationId xmlns:p14="http://schemas.microsoft.com/office/powerpoint/2010/main" val="2101314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6875E2E-F93B-12C4-7593-2F394EAAF9A4}"/>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CAF2BFB-B12B-48FC-7570-C0B6A14A57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4CAF2BFB-B12B-48FC-7570-C0B6A14A57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70399C4-3990-D248-E459-EDA2A09A2E87}"/>
              </a:ext>
            </a:extLst>
          </p:cNvPr>
          <p:cNvSpPr>
            <a:spLocks noGrp="1"/>
          </p:cNvSpPr>
          <p:nvPr>
            <p:ph type="title"/>
          </p:nvPr>
        </p:nvSpPr>
        <p:spPr>
          <a:xfrm>
            <a:off x="1" y="435753"/>
            <a:ext cx="3812143" cy="492443"/>
          </a:xfrm>
          <a:solidFill>
            <a:schemeClr val="tx2"/>
          </a:solidFill>
        </p:spPr>
        <p:txBody>
          <a:bodyPr vert="horz" wrap="none" lIns="432000" anchor="ctr">
            <a:spAutoFit/>
          </a:bodyPr>
          <a:lstStyle/>
          <a:p>
            <a:pPr>
              <a:lnSpc>
                <a:spcPct val="100000"/>
              </a:lnSpc>
            </a:pPr>
            <a:r>
              <a:rPr lang="en-US" dirty="0" err="1">
                <a:latin typeface="Montserrat" panose="00000500000000000000" pitchFamily="2" charset="0"/>
                <a:ea typeface="Calibri" panose="020F0502020204030204" pitchFamily="34" charset="0"/>
                <a:cs typeface="Calibri" panose="020F0502020204030204" pitchFamily="34" charset="0"/>
              </a:rPr>
              <a:t>Anwendungsfall</a:t>
            </a:r>
            <a:endParaRPr lang="en-US" dirty="0">
              <a:latin typeface="Montserrat" panose="00000500000000000000" pitchFamily="2" charset="0"/>
              <a:ea typeface="Calibri" panose="020F0502020204030204" pitchFamily="34" charset="0"/>
              <a:cs typeface="Calibri" panose="020F0502020204030204" pitchFamily="34" charset="0"/>
            </a:endParaRPr>
          </a:p>
        </p:txBody>
      </p:sp>
      <p:grpSp>
        <p:nvGrpSpPr>
          <p:cNvPr id="30" name="Gruppieren 29">
            <a:extLst>
              <a:ext uri="{FF2B5EF4-FFF2-40B4-BE49-F238E27FC236}">
                <a16:creationId xmlns:a16="http://schemas.microsoft.com/office/drawing/2014/main" id="{1BB5A5EF-AAFE-2CAF-18C8-5D945C2281B1}"/>
              </a:ext>
            </a:extLst>
          </p:cNvPr>
          <p:cNvGrpSpPr/>
          <p:nvPr/>
        </p:nvGrpSpPr>
        <p:grpSpPr>
          <a:xfrm>
            <a:off x="556193" y="1861825"/>
            <a:ext cx="2586568" cy="3366478"/>
            <a:chOff x="556193" y="1861825"/>
            <a:chExt cx="2586568" cy="3366478"/>
          </a:xfrm>
        </p:grpSpPr>
        <p:sp>
          <p:nvSpPr>
            <p:cNvPr id="14" name="object 3">
              <a:extLst>
                <a:ext uri="{FF2B5EF4-FFF2-40B4-BE49-F238E27FC236}">
                  <a16:creationId xmlns:a16="http://schemas.microsoft.com/office/drawing/2014/main" id="{01028AD3-8845-2872-E704-A1102ED13145}"/>
                </a:ext>
              </a:extLst>
            </p:cNvPr>
            <p:cNvSpPr txBox="1"/>
            <p:nvPr/>
          </p:nvSpPr>
          <p:spPr>
            <a:xfrm>
              <a:off x="556193" y="1861825"/>
              <a:ext cx="2586568" cy="320601"/>
            </a:xfrm>
            <a:prstGeom prst="rect">
              <a:avLst/>
            </a:prstGeom>
          </p:spPr>
          <p:txBody>
            <a:bodyPr vert="horz" wrap="square" lIns="0" tIns="12700" rIns="0" bIns="0" rtlCol="0">
              <a:spAutoFit/>
            </a:bodyPr>
            <a:lstStyle/>
            <a:p>
              <a:pPr marL="12700">
                <a:lnSpc>
                  <a:spcPct val="100000"/>
                </a:lnSpc>
                <a:spcBef>
                  <a:spcPts val="100"/>
                </a:spcBef>
                <a:tabLst>
                  <a:tab pos="5824220" algn="l"/>
                </a:tabLst>
              </a:pPr>
              <a:r>
                <a:rPr lang="de-DE" sz="2000" b="1" dirty="0">
                  <a:solidFill>
                    <a:schemeClr val="tx2"/>
                  </a:solidFill>
                  <a:latin typeface="Arial"/>
                  <a:cs typeface="Arial"/>
                </a:rPr>
                <a:t>Ausgangslage</a:t>
              </a:r>
              <a:endParaRPr sz="2800" baseline="1543" dirty="0">
                <a:solidFill>
                  <a:schemeClr val="tx2"/>
                </a:solidFill>
                <a:latin typeface="Arial"/>
                <a:cs typeface="Arial"/>
              </a:endParaRPr>
            </a:p>
          </p:txBody>
        </p:sp>
        <p:sp>
          <p:nvSpPr>
            <p:cNvPr id="16" name="Rectangle 9">
              <a:extLst>
                <a:ext uri="{FF2B5EF4-FFF2-40B4-BE49-F238E27FC236}">
                  <a16:creationId xmlns:a16="http://schemas.microsoft.com/office/drawing/2014/main" id="{23C77FE5-B2BE-89AA-616A-B26E49BA3B8A}"/>
                </a:ext>
              </a:extLst>
            </p:cNvPr>
            <p:cNvSpPr/>
            <p:nvPr/>
          </p:nvSpPr>
          <p:spPr>
            <a:xfrm>
              <a:off x="556193" y="2492409"/>
              <a:ext cx="2586568" cy="2735894"/>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0" tIns="0" rtlCol="0" anchor="t"/>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chemeClr val="bg1">
                      <a:lumMod val="95000"/>
                    </a:schemeClr>
                  </a:solidFill>
                  <a:effectLst/>
                  <a:uLnTx/>
                  <a:uFillTx/>
                  <a:latin typeface="Arial"/>
                  <a:ea typeface="+mn-ea"/>
                  <a:cs typeface="+mn-cs"/>
                </a:rPr>
                <a:t>Bestehender Bericht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de-DE" sz="1400" dirty="0">
                  <a:solidFill>
                    <a:schemeClr val="bg1">
                      <a:lumMod val="95000"/>
                    </a:schemeClr>
                  </a:solidFill>
                  <a:latin typeface="Arial"/>
                </a:rPr>
                <a:t>Kommentare separat über Excel-Liste</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chemeClr val="bg1">
                      <a:lumMod val="95000"/>
                    </a:schemeClr>
                  </a:solidFill>
                  <a:effectLst/>
                  <a:uLnTx/>
                  <a:uFillTx/>
                  <a:latin typeface="Arial"/>
                  <a:ea typeface="+mn-ea"/>
                  <a:cs typeface="+mn-cs"/>
                </a:rPr>
                <a:t>Fehleranfällig (</a:t>
              </a:r>
              <a:r>
                <a:rPr kumimoji="0" lang="de-DE" sz="1400" b="0" i="0" u="none" strike="noStrike" kern="1200" cap="none" spc="0" normalizeH="0" baseline="0" noProof="0" dirty="0" err="1">
                  <a:ln>
                    <a:noFill/>
                  </a:ln>
                  <a:solidFill>
                    <a:schemeClr val="bg1">
                      <a:lumMod val="95000"/>
                    </a:schemeClr>
                  </a:solidFill>
                  <a:effectLst/>
                  <a:uLnTx/>
                  <a:uFillTx/>
                  <a:latin typeface="Arial"/>
                  <a:ea typeface="+mn-ea"/>
                  <a:cs typeface="+mn-cs"/>
                </a:rPr>
                <a:t>copy&amp;paste</a:t>
              </a:r>
              <a:r>
                <a:rPr kumimoji="0" lang="de-DE" sz="1400" b="0" i="0" u="none" strike="noStrike" kern="1200" cap="none" spc="0" normalizeH="0" baseline="0" noProof="0" dirty="0">
                  <a:ln>
                    <a:noFill/>
                  </a:ln>
                  <a:solidFill>
                    <a:schemeClr val="bg1">
                      <a:lumMod val="95000"/>
                    </a:schemeClr>
                  </a:solidFill>
                  <a:effectLst/>
                  <a:uLnTx/>
                  <a:uFillTx/>
                  <a:latin typeface="Arial"/>
                  <a:ea typeface="+mn-ea"/>
                  <a:cs typeface="+mn-cs"/>
                </a:rPr>
                <a: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de-DE" sz="1400" dirty="0">
                  <a:solidFill>
                    <a:schemeClr val="bg1">
                      <a:lumMod val="95000"/>
                    </a:schemeClr>
                  </a:solidFill>
                  <a:latin typeface="Arial"/>
                </a:rPr>
                <a:t>Kaum Automatisierung</a:t>
              </a:r>
              <a:endParaRPr kumimoji="0" lang="de-DE" sz="1400" b="0" i="0" u="none" strike="noStrike" kern="1200" cap="none" spc="0" normalizeH="0" baseline="0" noProof="0" dirty="0">
                <a:ln>
                  <a:noFill/>
                </a:ln>
                <a:solidFill>
                  <a:schemeClr val="bg1">
                    <a:lumMod val="95000"/>
                  </a:scheme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de-DE" sz="1400" b="0" i="0" u="none" strike="noStrike" kern="1200" cap="none" spc="0" normalizeH="0" baseline="0" noProof="0" dirty="0">
                <a:ln>
                  <a:noFill/>
                </a:ln>
                <a:solidFill>
                  <a:schemeClr val="bg1">
                    <a:lumMod val="95000"/>
                  </a:schemeClr>
                </a:solidFill>
                <a:effectLst/>
                <a:uLnTx/>
                <a:uFillTx/>
                <a:latin typeface="Arial"/>
                <a:ea typeface="+mn-ea"/>
                <a:cs typeface="+mn-cs"/>
              </a:endParaRPr>
            </a:p>
          </p:txBody>
        </p:sp>
      </p:grpSp>
      <p:grpSp>
        <p:nvGrpSpPr>
          <p:cNvPr id="31" name="Gruppieren 30">
            <a:extLst>
              <a:ext uri="{FF2B5EF4-FFF2-40B4-BE49-F238E27FC236}">
                <a16:creationId xmlns:a16="http://schemas.microsoft.com/office/drawing/2014/main" id="{83DC51A7-F754-AB99-770B-A5B18579BEE0}"/>
              </a:ext>
            </a:extLst>
          </p:cNvPr>
          <p:cNvGrpSpPr/>
          <p:nvPr/>
        </p:nvGrpSpPr>
        <p:grpSpPr>
          <a:xfrm>
            <a:off x="3385627" y="1861825"/>
            <a:ext cx="2589732" cy="3366478"/>
            <a:chOff x="3385627" y="1861825"/>
            <a:chExt cx="2589732" cy="3366478"/>
          </a:xfrm>
        </p:grpSpPr>
        <p:sp>
          <p:nvSpPr>
            <p:cNvPr id="15" name="object 3">
              <a:extLst>
                <a:ext uri="{FF2B5EF4-FFF2-40B4-BE49-F238E27FC236}">
                  <a16:creationId xmlns:a16="http://schemas.microsoft.com/office/drawing/2014/main" id="{9F33FCCF-0570-58EF-62DC-FBB0C4032F2E}"/>
                </a:ext>
              </a:extLst>
            </p:cNvPr>
            <p:cNvSpPr txBox="1"/>
            <p:nvPr/>
          </p:nvSpPr>
          <p:spPr>
            <a:xfrm>
              <a:off x="3388791" y="1861825"/>
              <a:ext cx="2586568" cy="320601"/>
            </a:xfrm>
            <a:prstGeom prst="rect">
              <a:avLst/>
            </a:prstGeom>
          </p:spPr>
          <p:txBody>
            <a:bodyPr vert="horz" wrap="square" lIns="0" tIns="12700" rIns="0" bIns="0" rtlCol="0">
              <a:spAutoFit/>
            </a:bodyPr>
            <a:lstStyle/>
            <a:p>
              <a:pPr marL="12700">
                <a:lnSpc>
                  <a:spcPct val="100000"/>
                </a:lnSpc>
                <a:spcBef>
                  <a:spcPts val="100"/>
                </a:spcBef>
                <a:tabLst>
                  <a:tab pos="5824220" algn="l"/>
                </a:tabLst>
              </a:pPr>
              <a:r>
                <a:rPr lang="de-DE" sz="2000" b="1" dirty="0">
                  <a:solidFill>
                    <a:schemeClr val="tx2"/>
                  </a:solidFill>
                  <a:latin typeface="Arial"/>
                  <a:cs typeface="Arial"/>
                </a:rPr>
                <a:t>Kommentierung</a:t>
              </a:r>
              <a:endParaRPr sz="2800" baseline="1543" dirty="0">
                <a:solidFill>
                  <a:schemeClr val="tx2"/>
                </a:solidFill>
                <a:latin typeface="Arial"/>
                <a:cs typeface="Arial"/>
              </a:endParaRPr>
            </a:p>
          </p:txBody>
        </p:sp>
        <p:sp>
          <p:nvSpPr>
            <p:cNvPr id="19" name="Rectangle 10">
              <a:extLst>
                <a:ext uri="{FF2B5EF4-FFF2-40B4-BE49-F238E27FC236}">
                  <a16:creationId xmlns:a16="http://schemas.microsoft.com/office/drawing/2014/main" id="{51A6AFA7-BE02-5E82-ED90-52A484CB0642}"/>
                </a:ext>
              </a:extLst>
            </p:cNvPr>
            <p:cNvSpPr/>
            <p:nvPr/>
          </p:nvSpPr>
          <p:spPr>
            <a:xfrm>
              <a:off x="3385627" y="2492409"/>
              <a:ext cx="2586568" cy="2735894"/>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0" tIns="0" rtlCol="0" anchor="t"/>
            <a:lstStyle/>
            <a:p>
              <a:pPr marL="285750" indent="-285750">
                <a:lnSpc>
                  <a:spcPct val="100000"/>
                </a:lnSpc>
                <a:spcAft>
                  <a:spcPts val="1200"/>
                </a:spcAft>
                <a:buFont typeface="Arial" panose="020B0604020202020204" pitchFamily="34" charset="0"/>
                <a:buChar char="•"/>
              </a:pPr>
              <a:r>
                <a:rPr lang="de-DE" sz="1400" dirty="0">
                  <a:solidFill>
                    <a:schemeClr val="bg1">
                      <a:lumMod val="95000"/>
                    </a:schemeClr>
                  </a:solidFill>
                </a:rPr>
                <a:t>Kommentierung im Bericht</a:t>
              </a:r>
            </a:p>
            <a:p>
              <a:pPr marL="285750" indent="-285750">
                <a:lnSpc>
                  <a:spcPct val="100000"/>
                </a:lnSpc>
                <a:spcAft>
                  <a:spcPts val="1200"/>
                </a:spcAft>
                <a:buFont typeface="Arial" panose="020B0604020202020204" pitchFamily="34" charset="0"/>
                <a:buChar char="•"/>
              </a:pPr>
              <a:r>
                <a:rPr lang="de-DE" sz="1400" dirty="0">
                  <a:solidFill>
                    <a:schemeClr val="bg1">
                      <a:lumMod val="95000"/>
                    </a:schemeClr>
                  </a:solidFill>
                </a:rPr>
                <a:t>Optimal: Neben Kennzahlen</a:t>
              </a:r>
            </a:p>
            <a:p>
              <a:pPr marL="285750" indent="-285750">
                <a:lnSpc>
                  <a:spcPct val="100000"/>
                </a:lnSpc>
                <a:spcAft>
                  <a:spcPts val="1200"/>
                </a:spcAft>
                <a:buFont typeface="Arial" panose="020B0604020202020204" pitchFamily="34" charset="0"/>
                <a:buChar char="•"/>
              </a:pPr>
              <a:r>
                <a:rPr lang="de-DE" sz="1400" dirty="0">
                  <a:solidFill>
                    <a:schemeClr val="bg1">
                      <a:lumMod val="95000"/>
                    </a:schemeClr>
                  </a:solidFill>
                </a:rPr>
                <a:t>Auswahl über </a:t>
              </a:r>
              <a:r>
                <a:rPr lang="de-DE" sz="1400" dirty="0" err="1">
                  <a:solidFill>
                    <a:schemeClr val="bg1">
                      <a:lumMod val="95000"/>
                    </a:schemeClr>
                  </a:solidFill>
                </a:rPr>
                <a:t>Crossfilter</a:t>
              </a:r>
              <a:r>
                <a:rPr lang="de-DE" sz="1400" dirty="0">
                  <a:solidFill>
                    <a:schemeClr val="bg1">
                      <a:lumMod val="95000"/>
                    </a:schemeClr>
                  </a:solidFill>
                </a:rPr>
                <a:t> oder </a:t>
              </a:r>
              <a:r>
                <a:rPr lang="de-DE" sz="1400" dirty="0" err="1">
                  <a:solidFill>
                    <a:schemeClr val="bg1">
                      <a:lumMod val="95000"/>
                    </a:schemeClr>
                  </a:solidFill>
                </a:rPr>
                <a:t>Slicer</a:t>
              </a:r>
              <a:endParaRPr lang="de-DE" sz="1400" dirty="0">
                <a:solidFill>
                  <a:schemeClr val="bg1">
                    <a:lumMod val="95000"/>
                  </a:schemeClr>
                </a:solidFill>
              </a:endParaRPr>
            </a:p>
            <a:p>
              <a:pPr marL="285750" indent="-285750">
                <a:lnSpc>
                  <a:spcPct val="100000"/>
                </a:lnSpc>
                <a:spcAft>
                  <a:spcPts val="1200"/>
                </a:spcAft>
                <a:buFont typeface="Arial" panose="020B0604020202020204" pitchFamily="34" charset="0"/>
                <a:buChar char="•"/>
              </a:pPr>
              <a:r>
                <a:rPr lang="de-DE" sz="1400" dirty="0">
                  <a:solidFill>
                    <a:schemeClr val="bg1">
                      <a:lumMod val="95000"/>
                    </a:schemeClr>
                  </a:solidFill>
                </a:rPr>
                <a:t>Kein 3rd-Party-Visual</a:t>
              </a:r>
              <a:endParaRPr lang="en-US" sz="1400" dirty="0">
                <a:solidFill>
                  <a:schemeClr val="bg1">
                    <a:lumMod val="95000"/>
                  </a:schemeClr>
                </a:solidFill>
              </a:endParaRPr>
            </a:p>
          </p:txBody>
        </p:sp>
      </p:grpSp>
      <p:grpSp>
        <p:nvGrpSpPr>
          <p:cNvPr id="32" name="Gruppieren 31">
            <a:extLst>
              <a:ext uri="{FF2B5EF4-FFF2-40B4-BE49-F238E27FC236}">
                <a16:creationId xmlns:a16="http://schemas.microsoft.com/office/drawing/2014/main" id="{1FFC6FD1-6777-FCD3-8FE1-8644460A3B0F}"/>
              </a:ext>
            </a:extLst>
          </p:cNvPr>
          <p:cNvGrpSpPr/>
          <p:nvPr/>
        </p:nvGrpSpPr>
        <p:grpSpPr>
          <a:xfrm>
            <a:off x="6218224" y="1861825"/>
            <a:ext cx="2586568" cy="3366478"/>
            <a:chOff x="6218224" y="1861825"/>
            <a:chExt cx="2586568" cy="3366478"/>
          </a:xfrm>
        </p:grpSpPr>
        <p:sp>
          <p:nvSpPr>
            <p:cNvPr id="20" name="object 3">
              <a:extLst>
                <a:ext uri="{FF2B5EF4-FFF2-40B4-BE49-F238E27FC236}">
                  <a16:creationId xmlns:a16="http://schemas.microsoft.com/office/drawing/2014/main" id="{ABCB9D70-D3F6-85C6-7CC8-20C3E08B0B4C}"/>
                </a:ext>
              </a:extLst>
            </p:cNvPr>
            <p:cNvSpPr txBox="1"/>
            <p:nvPr/>
          </p:nvSpPr>
          <p:spPr>
            <a:xfrm>
              <a:off x="6218224" y="1861825"/>
              <a:ext cx="2586568" cy="320601"/>
            </a:xfrm>
            <a:prstGeom prst="rect">
              <a:avLst/>
            </a:prstGeom>
          </p:spPr>
          <p:txBody>
            <a:bodyPr vert="horz" wrap="square" lIns="0" tIns="12700" rIns="0" bIns="0" rtlCol="0">
              <a:spAutoFit/>
            </a:bodyPr>
            <a:lstStyle/>
            <a:p>
              <a:pPr marL="12700">
                <a:lnSpc>
                  <a:spcPct val="100000"/>
                </a:lnSpc>
                <a:spcBef>
                  <a:spcPts val="100"/>
                </a:spcBef>
                <a:tabLst>
                  <a:tab pos="5824220" algn="l"/>
                </a:tabLst>
              </a:pPr>
              <a:r>
                <a:rPr lang="de-DE" sz="2000" b="1" dirty="0">
                  <a:solidFill>
                    <a:schemeClr val="tx2"/>
                  </a:solidFill>
                  <a:latin typeface="Arial"/>
                  <a:cs typeface="Arial"/>
                </a:rPr>
                <a:t>Ablage und Anzeige</a:t>
              </a:r>
              <a:endParaRPr sz="2800" baseline="1543" dirty="0">
                <a:solidFill>
                  <a:schemeClr val="tx2"/>
                </a:solidFill>
                <a:latin typeface="Arial"/>
                <a:cs typeface="Arial"/>
              </a:endParaRPr>
            </a:p>
          </p:txBody>
        </p:sp>
        <p:sp>
          <p:nvSpPr>
            <p:cNvPr id="23" name="Rectangle 3">
              <a:extLst>
                <a:ext uri="{FF2B5EF4-FFF2-40B4-BE49-F238E27FC236}">
                  <a16:creationId xmlns:a16="http://schemas.microsoft.com/office/drawing/2014/main" id="{9DA549D2-0164-B8DC-1A08-F699D101C4B3}"/>
                </a:ext>
              </a:extLst>
            </p:cNvPr>
            <p:cNvSpPr/>
            <p:nvPr/>
          </p:nvSpPr>
          <p:spPr>
            <a:xfrm>
              <a:off x="6218224" y="2492409"/>
              <a:ext cx="2586568" cy="2735894"/>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0" tIns="0" rtlCol="0" anchor="t"/>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chemeClr val="bg1">
                      <a:lumMod val="95000"/>
                    </a:schemeClr>
                  </a:solidFill>
                  <a:effectLst/>
                  <a:uLnTx/>
                  <a:uFillTx/>
                  <a:latin typeface="Arial"/>
                  <a:ea typeface="+mn-ea"/>
                  <a:cs typeface="+mn-cs"/>
                </a:rPr>
                <a:t>Kostenlose</a:t>
              </a:r>
              <a:r>
                <a:rPr lang="en-US" sz="1400" dirty="0">
                  <a:solidFill>
                    <a:schemeClr val="bg1">
                      <a:lumMod val="95000"/>
                    </a:schemeClr>
                  </a:solidFill>
                  <a:latin typeface="Arial"/>
                </a:rPr>
                <a:t>r Connector</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400" dirty="0" err="1">
                  <a:solidFill>
                    <a:schemeClr val="bg1">
                      <a:lumMod val="95000"/>
                    </a:schemeClr>
                  </a:solidFill>
                  <a:latin typeface="Arial"/>
                </a:rPr>
                <a:t>Versionierung</a:t>
              </a:r>
              <a:endParaRPr lang="en-US" sz="1400" dirty="0">
                <a:solidFill>
                  <a:schemeClr val="bg1">
                    <a:lumMod val="95000"/>
                  </a:schemeClr>
                </a:solidFill>
                <a:latin typeface="Arial"/>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400" dirty="0">
                  <a:solidFill>
                    <a:schemeClr val="bg1">
                      <a:lumMod val="95000"/>
                    </a:schemeClr>
                  </a:solidFill>
                  <a:latin typeface="Arial"/>
                </a:rPr>
                <a:t>Neue </a:t>
              </a:r>
              <a:r>
                <a:rPr lang="en-US" sz="1400" dirty="0" err="1">
                  <a:solidFill>
                    <a:schemeClr val="bg1">
                      <a:lumMod val="95000"/>
                    </a:schemeClr>
                  </a:solidFill>
                  <a:latin typeface="Arial"/>
                </a:rPr>
                <a:t>Kommentare</a:t>
              </a:r>
              <a:r>
                <a:rPr lang="en-US" sz="1400" dirty="0">
                  <a:solidFill>
                    <a:schemeClr val="bg1">
                      <a:lumMod val="95000"/>
                    </a:schemeClr>
                  </a:solidFill>
                  <a:latin typeface="Arial"/>
                </a:rPr>
                <a:t> </a:t>
              </a:r>
              <a:r>
                <a:rPr lang="en-US" sz="1400" dirty="0" err="1">
                  <a:solidFill>
                    <a:schemeClr val="bg1">
                      <a:lumMod val="95000"/>
                    </a:schemeClr>
                  </a:solidFill>
                  <a:latin typeface="Arial"/>
                </a:rPr>
                <a:t>lösen</a:t>
              </a:r>
              <a:r>
                <a:rPr lang="en-US" sz="1400" dirty="0">
                  <a:solidFill>
                    <a:schemeClr val="bg1">
                      <a:lumMod val="95000"/>
                    </a:schemeClr>
                  </a:solidFill>
                  <a:latin typeface="Arial"/>
                </a:rPr>
                <a:t> </a:t>
              </a:r>
              <a:r>
                <a:rPr lang="en-US" sz="1400" dirty="0" err="1">
                  <a:solidFill>
                    <a:schemeClr val="bg1">
                      <a:lumMod val="95000"/>
                    </a:schemeClr>
                  </a:solidFill>
                  <a:latin typeface="Arial"/>
                </a:rPr>
                <a:t>Aktualisierung</a:t>
              </a:r>
              <a:r>
                <a:rPr lang="en-US" sz="1400" dirty="0">
                  <a:solidFill>
                    <a:schemeClr val="bg1">
                      <a:lumMod val="95000"/>
                    </a:schemeClr>
                  </a:solidFill>
                  <a:latin typeface="Arial"/>
                </a:rPr>
                <a:t> </a:t>
              </a:r>
              <a:r>
                <a:rPr lang="en-US" sz="1400" dirty="0" err="1">
                  <a:solidFill>
                    <a:schemeClr val="bg1">
                      <a:lumMod val="95000"/>
                    </a:schemeClr>
                  </a:solidFill>
                  <a:latin typeface="Arial"/>
                </a:rPr>
                <a:t>aus</a:t>
              </a:r>
              <a:endParaRPr lang="en-US" sz="1400" dirty="0">
                <a:solidFill>
                  <a:schemeClr val="bg1">
                    <a:lumMod val="95000"/>
                  </a:schemeClr>
                </a:solidFill>
                <a:latin typeface="Arial"/>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400" dirty="0">
                <a:solidFill>
                  <a:schemeClr val="bg1">
                    <a:lumMod val="95000"/>
                  </a:schemeClr>
                </a:solidFill>
                <a:latin typeface="Arial"/>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bg1">
                    <a:lumMod val="95000"/>
                  </a:schemeClr>
                </a:solidFill>
                <a:effectLst/>
                <a:uLnTx/>
                <a:uFillTx/>
                <a:latin typeface="Arial"/>
                <a:ea typeface="+mn-ea"/>
                <a:cs typeface="+mn-cs"/>
              </a:endParaRPr>
            </a:p>
          </p:txBody>
        </p:sp>
      </p:grpSp>
      <p:cxnSp>
        <p:nvCxnSpPr>
          <p:cNvPr id="24" name="Straight Connector 22">
            <a:extLst>
              <a:ext uri="{FF2B5EF4-FFF2-40B4-BE49-F238E27FC236}">
                <a16:creationId xmlns:a16="http://schemas.microsoft.com/office/drawing/2014/main" id="{E14E1F57-D1B2-3271-98C2-90ECB51998F5}"/>
              </a:ext>
            </a:extLst>
          </p:cNvPr>
          <p:cNvCxnSpPr>
            <a:cxnSpLocks/>
          </p:cNvCxnSpPr>
          <p:nvPr/>
        </p:nvCxnSpPr>
        <p:spPr>
          <a:xfrm>
            <a:off x="3264194" y="2492409"/>
            <a:ext cx="0" cy="2527695"/>
          </a:xfrm>
          <a:prstGeom prst="line">
            <a:avLst/>
          </a:prstGeom>
          <a:ln w="12700" cap="sq">
            <a:solidFill>
              <a:schemeClr val="tx2"/>
            </a:solidFill>
          </a:ln>
        </p:spPr>
        <p:style>
          <a:lnRef idx="1">
            <a:schemeClr val="accent1"/>
          </a:lnRef>
          <a:fillRef idx="0">
            <a:schemeClr val="accent1"/>
          </a:fillRef>
          <a:effectRef idx="0">
            <a:schemeClr val="dk1"/>
          </a:effectRef>
          <a:fontRef idx="minor">
            <a:schemeClr val="lt1"/>
          </a:fontRef>
        </p:style>
      </p:cxnSp>
      <p:cxnSp>
        <p:nvCxnSpPr>
          <p:cNvPr id="26" name="Straight Connector 23">
            <a:extLst>
              <a:ext uri="{FF2B5EF4-FFF2-40B4-BE49-F238E27FC236}">
                <a16:creationId xmlns:a16="http://schemas.microsoft.com/office/drawing/2014/main" id="{D1888953-F6B2-F69F-954B-B44260C10D94}"/>
              </a:ext>
            </a:extLst>
          </p:cNvPr>
          <p:cNvCxnSpPr>
            <a:cxnSpLocks/>
          </p:cNvCxnSpPr>
          <p:nvPr/>
        </p:nvCxnSpPr>
        <p:spPr>
          <a:xfrm>
            <a:off x="6095210" y="2492409"/>
            <a:ext cx="0" cy="2527695"/>
          </a:xfrm>
          <a:prstGeom prst="line">
            <a:avLst/>
          </a:prstGeom>
          <a:ln w="12700" cap="sq">
            <a:solidFill>
              <a:schemeClr val="tx2"/>
            </a:solidFill>
          </a:ln>
        </p:spPr>
        <p:style>
          <a:lnRef idx="1">
            <a:schemeClr val="accent1"/>
          </a:lnRef>
          <a:fillRef idx="0">
            <a:schemeClr val="accent1"/>
          </a:fillRef>
          <a:effectRef idx="0">
            <a:schemeClr val="dk1"/>
          </a:effectRef>
          <a:fontRef idx="minor">
            <a:schemeClr val="lt1"/>
          </a:fontRef>
        </p:style>
      </p:cxnSp>
      <p:cxnSp>
        <p:nvCxnSpPr>
          <p:cNvPr id="27" name="Straight Connector 28">
            <a:extLst>
              <a:ext uri="{FF2B5EF4-FFF2-40B4-BE49-F238E27FC236}">
                <a16:creationId xmlns:a16="http://schemas.microsoft.com/office/drawing/2014/main" id="{064A8615-3132-3443-B551-2DF0C8669522}"/>
              </a:ext>
            </a:extLst>
          </p:cNvPr>
          <p:cNvCxnSpPr>
            <a:cxnSpLocks/>
          </p:cNvCxnSpPr>
          <p:nvPr/>
        </p:nvCxnSpPr>
        <p:spPr>
          <a:xfrm>
            <a:off x="8922149" y="2492409"/>
            <a:ext cx="0" cy="2527695"/>
          </a:xfrm>
          <a:prstGeom prst="line">
            <a:avLst/>
          </a:prstGeom>
          <a:ln w="12700" cap="sq">
            <a:solidFill>
              <a:schemeClr val="tx2"/>
            </a:solidFill>
          </a:ln>
        </p:spPr>
        <p:style>
          <a:lnRef idx="1">
            <a:schemeClr val="accent1"/>
          </a:lnRef>
          <a:fillRef idx="0">
            <a:schemeClr val="accent1"/>
          </a:fillRef>
          <a:effectRef idx="0">
            <a:schemeClr val="dk1"/>
          </a:effectRef>
          <a:fontRef idx="minor">
            <a:schemeClr val="lt1"/>
          </a:fontRef>
        </p:style>
      </p:cxnSp>
      <p:grpSp>
        <p:nvGrpSpPr>
          <p:cNvPr id="33" name="Gruppieren 32">
            <a:extLst>
              <a:ext uri="{FF2B5EF4-FFF2-40B4-BE49-F238E27FC236}">
                <a16:creationId xmlns:a16="http://schemas.microsoft.com/office/drawing/2014/main" id="{8645BA83-BF27-8CB3-093C-92F0D88EAC8D}"/>
              </a:ext>
            </a:extLst>
          </p:cNvPr>
          <p:cNvGrpSpPr/>
          <p:nvPr/>
        </p:nvGrpSpPr>
        <p:grpSpPr>
          <a:xfrm>
            <a:off x="9045163" y="1861825"/>
            <a:ext cx="2586568" cy="3366478"/>
            <a:chOff x="9045163" y="1861825"/>
            <a:chExt cx="2586568" cy="3366478"/>
          </a:xfrm>
        </p:grpSpPr>
        <p:sp>
          <p:nvSpPr>
            <p:cNvPr id="28" name="object 3">
              <a:extLst>
                <a:ext uri="{FF2B5EF4-FFF2-40B4-BE49-F238E27FC236}">
                  <a16:creationId xmlns:a16="http://schemas.microsoft.com/office/drawing/2014/main" id="{EF895E2E-A331-5786-9D20-C3DBC62BB1D2}"/>
                </a:ext>
              </a:extLst>
            </p:cNvPr>
            <p:cNvSpPr txBox="1"/>
            <p:nvPr/>
          </p:nvSpPr>
          <p:spPr>
            <a:xfrm>
              <a:off x="9045163" y="1861825"/>
              <a:ext cx="2586568" cy="320601"/>
            </a:xfrm>
            <a:prstGeom prst="rect">
              <a:avLst/>
            </a:prstGeom>
          </p:spPr>
          <p:txBody>
            <a:bodyPr vert="horz" wrap="square" lIns="0" tIns="12700" rIns="0" bIns="0" rtlCol="0">
              <a:spAutoFit/>
            </a:bodyPr>
            <a:lstStyle/>
            <a:p>
              <a:pPr marL="12700">
                <a:lnSpc>
                  <a:spcPct val="100000"/>
                </a:lnSpc>
                <a:spcBef>
                  <a:spcPts val="100"/>
                </a:spcBef>
                <a:tabLst>
                  <a:tab pos="5824220" algn="l"/>
                </a:tabLst>
              </a:pPr>
              <a:r>
                <a:rPr lang="de-DE" sz="2000" b="1" dirty="0">
                  <a:solidFill>
                    <a:schemeClr val="tx2"/>
                  </a:solidFill>
                  <a:latin typeface="Arial"/>
                  <a:cs typeface="Arial"/>
                </a:rPr>
                <a:t>Benachrichtigung</a:t>
              </a:r>
              <a:endParaRPr sz="2800" baseline="1543" dirty="0">
                <a:solidFill>
                  <a:schemeClr val="tx2"/>
                </a:solidFill>
                <a:latin typeface="Arial"/>
                <a:cs typeface="Arial"/>
              </a:endParaRPr>
            </a:p>
          </p:txBody>
        </p:sp>
        <p:sp>
          <p:nvSpPr>
            <p:cNvPr id="29" name="Rectangle 32">
              <a:extLst>
                <a:ext uri="{FF2B5EF4-FFF2-40B4-BE49-F238E27FC236}">
                  <a16:creationId xmlns:a16="http://schemas.microsoft.com/office/drawing/2014/main" id="{3E089937-FC19-6C0B-BDD5-E8A297EBC78E}"/>
                </a:ext>
              </a:extLst>
            </p:cNvPr>
            <p:cNvSpPr/>
            <p:nvPr/>
          </p:nvSpPr>
          <p:spPr>
            <a:xfrm>
              <a:off x="9045163" y="2492409"/>
              <a:ext cx="2586568" cy="2735894"/>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0" tIns="0" rtlCol="0" anchor="t"/>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chemeClr val="bg1">
                      <a:lumMod val="95000"/>
                    </a:schemeClr>
                  </a:solidFill>
                  <a:effectLst/>
                  <a:uLnTx/>
                  <a:uFillTx/>
                  <a:latin typeface="Arial"/>
                  <a:ea typeface="+mn-ea"/>
                  <a:cs typeface="+mn-cs"/>
                </a:rPr>
                <a:t>Bei neuen Einträgen</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de-DE" sz="1400" dirty="0">
                  <a:solidFill>
                    <a:schemeClr val="bg1">
                      <a:lumMod val="95000"/>
                    </a:schemeClr>
                  </a:solidFill>
                  <a:latin typeface="Arial"/>
                </a:rPr>
                <a:t>Bei Änderungen</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de-DE" sz="1400" b="0" i="0" u="none" strike="noStrike" kern="1200" cap="none" spc="0" normalizeH="0" baseline="0" noProof="0" dirty="0">
                <a:ln>
                  <a:noFill/>
                </a:ln>
                <a:solidFill>
                  <a:schemeClr val="bg1">
                    <a:lumMod val="95000"/>
                  </a:scheme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de-DE" sz="1400" dirty="0">
                  <a:solidFill>
                    <a:schemeClr val="bg1">
                      <a:lumMod val="95000"/>
                    </a:schemeClr>
                  </a:solidFill>
                  <a:latin typeface="Arial"/>
                </a:rPr>
                <a:t>(Versand von PDF-Dokument)</a:t>
              </a:r>
              <a:endParaRPr kumimoji="0" lang="en-US" sz="1400" b="0" i="0" u="none" strike="noStrike" kern="1200" cap="none" spc="0" normalizeH="0" baseline="0" noProof="0" dirty="0">
                <a:ln>
                  <a:noFill/>
                </a:ln>
                <a:solidFill>
                  <a:schemeClr val="bg1">
                    <a:lumMod val="95000"/>
                  </a:schemeClr>
                </a:solidFill>
                <a:effectLst/>
                <a:uLnTx/>
                <a:uFillTx/>
                <a:latin typeface="Arial"/>
                <a:ea typeface="+mn-ea"/>
                <a:cs typeface="+mn-cs"/>
              </a:endParaRPr>
            </a:p>
          </p:txBody>
        </p:sp>
      </p:grpSp>
    </p:spTree>
    <p:extLst>
      <p:ext uri="{BB962C8B-B14F-4D97-AF65-F5344CB8AC3E}">
        <p14:creationId xmlns:p14="http://schemas.microsoft.com/office/powerpoint/2010/main" val="1567023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25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25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4E240F3-0B55-59AE-6499-730D09899FA0}"/>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4F2992F-51AC-63C2-5FC3-3D29E4416F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34F2992F-51AC-63C2-5FC3-3D29E4416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Grafik 3" descr="Ein Bild, das Menschliches Gesicht, Person, Vorderkopf, Augenbraue enthält.&#10;&#10;Automatisch generierte Beschreibung">
            <a:extLst>
              <a:ext uri="{FF2B5EF4-FFF2-40B4-BE49-F238E27FC236}">
                <a16:creationId xmlns:a16="http://schemas.microsoft.com/office/drawing/2014/main" id="{8E25CCAE-BEFC-EAAC-3AAB-10D1C0D89A8F}"/>
              </a:ext>
            </a:extLst>
          </p:cNvPr>
          <p:cNvPicPr>
            <a:picLocks noChangeAspect="1"/>
          </p:cNvPicPr>
          <p:nvPr/>
        </p:nvPicPr>
        <p:blipFill>
          <a:blip r:embed="rId5"/>
          <a:stretch>
            <a:fillRect/>
          </a:stretch>
        </p:blipFill>
        <p:spPr>
          <a:xfrm>
            <a:off x="3953436" y="0"/>
            <a:ext cx="8086164" cy="6909160"/>
          </a:xfrm>
          <a:prstGeom prst="rect">
            <a:avLst/>
          </a:prstGeom>
        </p:spPr>
      </p:pic>
      <p:sp>
        <p:nvSpPr>
          <p:cNvPr id="2" name="Title 1">
            <a:extLst>
              <a:ext uri="{FF2B5EF4-FFF2-40B4-BE49-F238E27FC236}">
                <a16:creationId xmlns:a16="http://schemas.microsoft.com/office/drawing/2014/main" id="{E15FCE9D-21FF-E50C-7173-8B356BC4A6CB}"/>
              </a:ext>
            </a:extLst>
          </p:cNvPr>
          <p:cNvSpPr>
            <a:spLocks noGrp="1"/>
          </p:cNvSpPr>
          <p:nvPr>
            <p:ph type="title"/>
          </p:nvPr>
        </p:nvSpPr>
        <p:spPr>
          <a:xfrm>
            <a:off x="1" y="435753"/>
            <a:ext cx="3812143" cy="492443"/>
          </a:xfrm>
          <a:solidFill>
            <a:schemeClr val="tx2"/>
          </a:solidFill>
        </p:spPr>
        <p:txBody>
          <a:bodyPr vert="horz" wrap="none" lIns="432000" anchor="ctr">
            <a:spAutoFit/>
          </a:bodyPr>
          <a:lstStyle/>
          <a:p>
            <a:pPr>
              <a:lnSpc>
                <a:spcPct val="100000"/>
              </a:lnSpc>
            </a:pPr>
            <a:r>
              <a:rPr lang="en-US" dirty="0" err="1">
                <a:latin typeface="Montserrat" panose="00000500000000000000" pitchFamily="2" charset="0"/>
                <a:ea typeface="Calibri" panose="020F0502020204030204" pitchFamily="34" charset="0"/>
                <a:cs typeface="Calibri" panose="020F0502020204030204" pitchFamily="34" charset="0"/>
              </a:rPr>
              <a:t>Anwendungsfall</a:t>
            </a:r>
            <a:endParaRPr lang="en-US" dirty="0">
              <a:latin typeface="Montserrat" panose="00000500000000000000" pitchFamily="2" charset="0"/>
              <a:ea typeface="Calibri" panose="020F0502020204030204" pitchFamily="34" charset="0"/>
              <a:cs typeface="Calibri" panose="020F0502020204030204" pitchFamily="34" charset="0"/>
            </a:endParaRPr>
          </a:p>
        </p:txBody>
      </p:sp>
      <p:sp>
        <p:nvSpPr>
          <p:cNvPr id="6" name="Rechteck 5">
            <a:extLst>
              <a:ext uri="{FF2B5EF4-FFF2-40B4-BE49-F238E27FC236}">
                <a16:creationId xmlns:a16="http://schemas.microsoft.com/office/drawing/2014/main" id="{40CCA58A-341E-7AF6-FC5E-25923A466965}"/>
              </a:ext>
            </a:extLst>
          </p:cNvPr>
          <p:cNvSpPr/>
          <p:nvPr/>
        </p:nvSpPr>
        <p:spPr>
          <a:xfrm>
            <a:off x="4168589" y="304801"/>
            <a:ext cx="3693459" cy="986117"/>
          </a:xfrm>
          <a:prstGeom prst="rect">
            <a:avLst/>
          </a:prstGeom>
          <a:solidFill>
            <a:schemeClr val="tx2"/>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de-DE" sz="2000" b="1" dirty="0">
                <a:solidFill>
                  <a:schemeClr val="tx1"/>
                </a:solidFill>
              </a:rPr>
              <a:t>Power BI kann doch keine Daten irgendwo hinschreiben</a:t>
            </a:r>
          </a:p>
        </p:txBody>
      </p:sp>
      <p:sp>
        <p:nvSpPr>
          <p:cNvPr id="7" name="Rechteck 6">
            <a:extLst>
              <a:ext uri="{FF2B5EF4-FFF2-40B4-BE49-F238E27FC236}">
                <a16:creationId xmlns:a16="http://schemas.microsoft.com/office/drawing/2014/main" id="{BC4E6CC4-1E85-1A45-15FD-B0C71B178219}"/>
              </a:ext>
            </a:extLst>
          </p:cNvPr>
          <p:cNvSpPr/>
          <p:nvPr/>
        </p:nvSpPr>
        <p:spPr>
          <a:xfrm>
            <a:off x="8247530" y="304801"/>
            <a:ext cx="3693459" cy="986117"/>
          </a:xfrm>
          <a:prstGeom prst="rect">
            <a:avLst/>
          </a:prstGeom>
          <a:solidFill>
            <a:schemeClr val="tx2"/>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de-DE" sz="2000" b="1" dirty="0">
                <a:solidFill>
                  <a:schemeClr val="tx1"/>
                </a:solidFill>
              </a:rPr>
              <a:t>Power Apps kann es und es gibt ein Visual für Power BI?</a:t>
            </a:r>
          </a:p>
        </p:txBody>
      </p:sp>
    </p:spTree>
    <p:extLst>
      <p:ext uri="{BB962C8B-B14F-4D97-AF65-F5344CB8AC3E}">
        <p14:creationId xmlns:p14="http://schemas.microsoft.com/office/powerpoint/2010/main" val="3295283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22CA4B-6983-3C5D-3417-ABB56D6D8F7A}"/>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FECF42C-7079-8382-94D9-D914982F85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AFECF42C-7079-8382-94D9-D914982F85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EDF02E-D9E6-204D-57D2-A165C3C79872}"/>
              </a:ext>
            </a:extLst>
          </p:cNvPr>
          <p:cNvSpPr>
            <a:spLocks noGrp="1"/>
          </p:cNvSpPr>
          <p:nvPr>
            <p:ph type="title"/>
          </p:nvPr>
        </p:nvSpPr>
        <p:spPr>
          <a:xfrm>
            <a:off x="1" y="435753"/>
            <a:ext cx="7367603" cy="492443"/>
          </a:xfrm>
          <a:solidFill>
            <a:schemeClr val="tx2"/>
          </a:solidFill>
        </p:spPr>
        <p:txBody>
          <a:bodyPr vert="horz" wrap="none" lIns="432000" anchor="ctr">
            <a:spAutoFit/>
          </a:bodyPr>
          <a:lstStyle/>
          <a:p>
            <a:pPr>
              <a:lnSpc>
                <a:spcPct val="100000"/>
              </a:lnSpc>
            </a:pPr>
            <a:r>
              <a:rPr lang="en-US" dirty="0" err="1">
                <a:latin typeface="Montserrat" panose="00000500000000000000" pitchFamily="2" charset="0"/>
                <a:ea typeface="Calibri" panose="020F0502020204030204" pitchFamily="34" charset="0"/>
                <a:cs typeface="Calibri" panose="020F0502020204030204" pitchFamily="34" charset="0"/>
              </a:rPr>
              <a:t>Anwendungsfall</a:t>
            </a:r>
            <a:r>
              <a:rPr lang="en-US" dirty="0">
                <a:latin typeface="Montserrat" panose="00000500000000000000" pitchFamily="2" charset="0"/>
                <a:ea typeface="Calibri" panose="020F0502020204030204" pitchFamily="34" charset="0"/>
                <a:cs typeface="Calibri" panose="020F0502020204030204" pitchFamily="34" charset="0"/>
              </a:rPr>
              <a:t> – Grobe </a:t>
            </a:r>
            <a:r>
              <a:rPr lang="en-US" dirty="0" err="1">
                <a:latin typeface="Montserrat" panose="00000500000000000000" pitchFamily="2" charset="0"/>
                <a:ea typeface="Calibri" panose="020F0502020204030204" pitchFamily="34" charset="0"/>
                <a:cs typeface="Calibri" panose="020F0502020204030204" pitchFamily="34" charset="0"/>
              </a:rPr>
              <a:t>Planung</a:t>
            </a:r>
            <a:endParaRPr lang="en-US" dirty="0">
              <a:latin typeface="Montserrat" panose="00000500000000000000" pitchFamily="2" charset="0"/>
              <a:ea typeface="Calibri" panose="020F0502020204030204" pitchFamily="34" charset="0"/>
              <a:cs typeface="Calibri" panose="020F0502020204030204" pitchFamily="34" charset="0"/>
            </a:endParaRPr>
          </a:p>
        </p:txBody>
      </p:sp>
      <p:grpSp>
        <p:nvGrpSpPr>
          <p:cNvPr id="9" name="Gruppieren 8">
            <a:extLst>
              <a:ext uri="{FF2B5EF4-FFF2-40B4-BE49-F238E27FC236}">
                <a16:creationId xmlns:a16="http://schemas.microsoft.com/office/drawing/2014/main" id="{49D544AE-FE99-8ED3-5EEC-88DAE77DFEF6}"/>
              </a:ext>
            </a:extLst>
          </p:cNvPr>
          <p:cNvGrpSpPr/>
          <p:nvPr/>
        </p:nvGrpSpPr>
        <p:grpSpPr>
          <a:xfrm>
            <a:off x="1706675" y="1452257"/>
            <a:ext cx="4121591" cy="2088678"/>
            <a:chOff x="1706675" y="1452257"/>
            <a:chExt cx="4121591" cy="2088678"/>
          </a:xfrm>
        </p:grpSpPr>
        <p:pic>
          <p:nvPicPr>
            <p:cNvPr id="12" name="Graphic 11" descr="Single gear outline">
              <a:extLst>
                <a:ext uri="{FF2B5EF4-FFF2-40B4-BE49-F238E27FC236}">
                  <a16:creationId xmlns:a16="http://schemas.microsoft.com/office/drawing/2014/main" id="{5032998B-06E6-C957-37E6-D52820009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7514" y="1452257"/>
              <a:ext cx="1900752" cy="1900752"/>
            </a:xfrm>
            <a:prstGeom prst="rect">
              <a:avLst/>
            </a:prstGeom>
          </p:spPr>
        </p:pic>
        <p:sp>
          <p:nvSpPr>
            <p:cNvPr id="21" name="Rectangle 20">
              <a:extLst>
                <a:ext uri="{FF2B5EF4-FFF2-40B4-BE49-F238E27FC236}">
                  <a16:creationId xmlns:a16="http://schemas.microsoft.com/office/drawing/2014/main" id="{D052AF15-1418-7D15-D06F-5E0D39820F97}"/>
                </a:ext>
              </a:extLst>
            </p:cNvPr>
            <p:cNvSpPr/>
            <p:nvPr/>
          </p:nvSpPr>
          <p:spPr>
            <a:xfrm>
              <a:off x="1706675" y="1727139"/>
              <a:ext cx="3538800" cy="1813796"/>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0" tIns="0" rtlCol="0" anchor="t"/>
            <a:lstStyle/>
            <a:p>
              <a:pPr>
                <a:spcAft>
                  <a:spcPts val="1200"/>
                </a:spcAft>
                <a:defRPr/>
              </a:pPr>
              <a:r>
                <a:rPr lang="en-US" sz="1400" b="1" dirty="0">
                  <a:solidFill>
                    <a:schemeClr val="tx2"/>
                  </a:solidFill>
                  <a:latin typeface="Arial"/>
                  <a:cs typeface="Arial"/>
                </a:rPr>
                <a:t>Power BI</a:t>
              </a:r>
              <a:endParaRPr kumimoji="0" lang="en-US" sz="1400" b="0" i="0" u="none" strike="noStrike" kern="1200" cap="none" spc="0" normalizeH="0" baseline="0" dirty="0">
                <a:ln>
                  <a:noFill/>
                </a:ln>
                <a:solidFill>
                  <a:schemeClr val="tx2"/>
                </a:solidFill>
                <a:effectLst/>
                <a:uLnTx/>
                <a:uFillTx/>
                <a:latin typeface="Arial"/>
                <a:ea typeface="+mn-ea"/>
                <a:cs typeface="+mn-cs"/>
              </a:endParaRPr>
            </a:p>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Kennzahlen</a:t>
              </a:r>
              <a:r>
                <a:rPr kumimoji="0" lang="en-US" sz="1200" b="0" i="0" u="none" strike="noStrike" kern="1200" cap="none" spc="0" normalizeH="0" baseline="0" dirty="0">
                  <a:ln>
                    <a:noFill/>
                  </a:ln>
                  <a:solidFill>
                    <a:schemeClr val="bg1">
                      <a:lumMod val="85000"/>
                    </a:schemeClr>
                  </a:solidFill>
                  <a:effectLst/>
                  <a:uLnTx/>
                  <a:uFillTx/>
                  <a:latin typeface="Arial"/>
                  <a:ea typeface="+mn-ea"/>
                  <a:cs typeface="+mn-cs"/>
                </a:rPr>
                <a:t> </a:t>
              </a: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werden</a:t>
              </a:r>
              <a:r>
                <a:rPr kumimoji="0" lang="en-US" sz="1200" b="0" i="0" u="none" strike="noStrike" kern="1200" cap="none" spc="0" normalizeH="0" baseline="0" dirty="0">
                  <a:ln>
                    <a:noFill/>
                  </a:ln>
                  <a:solidFill>
                    <a:schemeClr val="bg1">
                      <a:lumMod val="85000"/>
                    </a:schemeClr>
                  </a:solidFill>
                  <a:effectLst/>
                  <a:uLnTx/>
                  <a:uFillTx/>
                  <a:latin typeface="Arial"/>
                  <a:ea typeface="+mn-ea"/>
                  <a:cs typeface="+mn-cs"/>
                </a:rPr>
                <a:t> </a:t>
              </a: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angezeigt</a:t>
              </a:r>
              <a:endParaRPr kumimoji="0" lang="en-US" sz="1200" b="0" i="0" u="none" strike="noStrike" kern="1200" cap="none" spc="0" normalizeH="0" baseline="0" dirty="0">
                <a:ln>
                  <a:noFill/>
                </a:ln>
                <a:solidFill>
                  <a:schemeClr val="bg1">
                    <a:lumMod val="85000"/>
                  </a:schemeClr>
                </a:solidFill>
                <a:effectLst/>
                <a:uLnTx/>
                <a:uFillTx/>
                <a:latin typeface="Arial"/>
                <a:ea typeface="+mn-ea"/>
                <a:cs typeface="+mn-cs"/>
              </a:endParaRPr>
            </a:p>
            <a:p>
              <a:pPr marL="180975" indent="-180975">
                <a:spcAft>
                  <a:spcPts val="1200"/>
                </a:spcAft>
                <a:buFont typeface="Arial" panose="020B0604020202020204" pitchFamily="34" charset="0"/>
                <a:buChar char="•"/>
                <a:defRPr/>
              </a:pP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Kommentarfunktion</a:t>
              </a:r>
              <a:r>
                <a:rPr kumimoji="0" lang="en-US" sz="1200" b="0" i="0" u="none" strike="noStrike" kern="1200" cap="none" spc="0" normalizeH="0" baseline="0" dirty="0">
                  <a:ln>
                    <a:noFill/>
                  </a:ln>
                  <a:solidFill>
                    <a:schemeClr val="bg1">
                      <a:lumMod val="85000"/>
                    </a:schemeClr>
                  </a:solidFill>
                  <a:effectLst/>
                  <a:uLnTx/>
                  <a:uFillTx/>
                  <a:latin typeface="Arial"/>
                  <a:ea typeface="+mn-ea"/>
                  <a:cs typeface="+mn-cs"/>
                </a:rPr>
                <a:t> </a:t>
              </a: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gewünscht</a:t>
              </a:r>
              <a:endParaRPr kumimoji="0" lang="en-US" sz="1200" b="0" i="0" u="none" strike="noStrike" kern="1200" cap="none" spc="0" normalizeH="0" baseline="0" dirty="0">
                <a:ln>
                  <a:noFill/>
                </a:ln>
                <a:solidFill>
                  <a:schemeClr val="bg1">
                    <a:lumMod val="85000"/>
                  </a:schemeClr>
                </a:solidFill>
                <a:effectLst/>
                <a:uLnTx/>
                <a:uFillTx/>
                <a:latin typeface="Arial"/>
                <a:ea typeface="+mn-ea"/>
                <a:cs typeface="+mn-cs"/>
              </a:endParaRPr>
            </a:p>
            <a:p>
              <a:pPr marL="180975" indent="-180975">
                <a:spcAft>
                  <a:spcPts val="1200"/>
                </a:spcAft>
                <a:buFont typeface="Arial" panose="020B0604020202020204" pitchFamily="34" charset="0"/>
                <a:buChar char="•"/>
                <a:defRPr/>
              </a:pPr>
              <a:r>
                <a:rPr lang="en-US" sz="1200" dirty="0" err="1">
                  <a:solidFill>
                    <a:schemeClr val="bg1">
                      <a:lumMod val="85000"/>
                    </a:schemeClr>
                  </a:solidFill>
                  <a:latin typeface="Arial"/>
                </a:rPr>
                <a:t>Vorgabe</a:t>
              </a:r>
              <a:r>
                <a:rPr lang="en-US" sz="1200" dirty="0">
                  <a:solidFill>
                    <a:schemeClr val="bg1">
                      <a:lumMod val="85000"/>
                    </a:schemeClr>
                  </a:solidFill>
                  <a:latin typeface="Arial"/>
                </a:rPr>
                <a:t>: Kein 3</a:t>
              </a:r>
              <a:r>
                <a:rPr lang="en-US" sz="1200" baseline="30000" dirty="0">
                  <a:solidFill>
                    <a:schemeClr val="bg1">
                      <a:lumMod val="85000"/>
                    </a:schemeClr>
                  </a:solidFill>
                  <a:latin typeface="Arial"/>
                </a:rPr>
                <a:t>rd</a:t>
              </a:r>
              <a:r>
                <a:rPr lang="en-US" sz="1200" dirty="0">
                  <a:solidFill>
                    <a:schemeClr val="bg1">
                      <a:lumMod val="85000"/>
                    </a:schemeClr>
                  </a:solidFill>
                  <a:latin typeface="Arial"/>
                </a:rPr>
                <a:t>-Party-Visual</a:t>
              </a:r>
              <a:endParaRPr kumimoji="0" lang="en-US" sz="1200" b="0" i="0" u="none" strike="noStrike" kern="1200" cap="none" spc="0" normalizeH="0" baseline="0" dirty="0">
                <a:ln>
                  <a:noFill/>
                </a:ln>
                <a:solidFill>
                  <a:schemeClr val="bg1">
                    <a:lumMod val="85000"/>
                  </a:schemeClr>
                </a:solidFill>
                <a:effectLst/>
                <a:uLnTx/>
                <a:uFillTx/>
                <a:latin typeface="Arial"/>
                <a:ea typeface="+mn-ea"/>
                <a:cs typeface="+mn-cs"/>
              </a:endParaRPr>
            </a:p>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dirty="0">
                <a:ln>
                  <a:noFill/>
                </a:ln>
                <a:solidFill>
                  <a:prstClr val="black"/>
                </a:solidFill>
                <a:effectLst/>
                <a:uLnTx/>
                <a:uFillTx/>
                <a:latin typeface="Arial"/>
                <a:ea typeface="+mn-ea"/>
                <a:cs typeface="+mn-cs"/>
              </a:endParaRPr>
            </a:p>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400" b="0" i="0" u="none" strike="noStrike" kern="1200" cap="none" spc="0" normalizeH="0" baseline="0" dirty="0">
                <a:ln>
                  <a:noFill/>
                </a:ln>
                <a:solidFill>
                  <a:prstClr val="black"/>
                </a:solidFill>
                <a:effectLst/>
                <a:uLnTx/>
                <a:uFillTx/>
                <a:latin typeface="Arial"/>
                <a:ea typeface="+mn-ea"/>
                <a:cs typeface="+mn-cs"/>
              </a:endParaRPr>
            </a:p>
          </p:txBody>
        </p:sp>
      </p:grpSp>
      <p:grpSp>
        <p:nvGrpSpPr>
          <p:cNvPr id="11" name="Gruppieren 10">
            <a:extLst>
              <a:ext uri="{FF2B5EF4-FFF2-40B4-BE49-F238E27FC236}">
                <a16:creationId xmlns:a16="http://schemas.microsoft.com/office/drawing/2014/main" id="{6FAE6873-224A-B906-7AF4-8E373FD90337}"/>
              </a:ext>
            </a:extLst>
          </p:cNvPr>
          <p:cNvGrpSpPr/>
          <p:nvPr/>
        </p:nvGrpSpPr>
        <p:grpSpPr>
          <a:xfrm>
            <a:off x="2128379" y="3238084"/>
            <a:ext cx="4493938" cy="2274575"/>
            <a:chOff x="2128379" y="3238084"/>
            <a:chExt cx="4493938" cy="2274575"/>
          </a:xfrm>
        </p:grpSpPr>
        <p:pic>
          <p:nvPicPr>
            <p:cNvPr id="18" name="Graphic 17" descr="Single gear outline">
              <a:extLst>
                <a:ext uri="{FF2B5EF4-FFF2-40B4-BE49-F238E27FC236}">
                  <a16:creationId xmlns:a16="http://schemas.microsoft.com/office/drawing/2014/main" id="{A1910E2E-4283-66B4-0672-675F6F0CD2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21565" y="3238084"/>
              <a:ext cx="1900752" cy="1900752"/>
            </a:xfrm>
            <a:prstGeom prst="rect">
              <a:avLst/>
            </a:prstGeom>
          </p:spPr>
        </p:pic>
        <p:sp>
          <p:nvSpPr>
            <p:cNvPr id="22" name="Rectangle 21">
              <a:extLst>
                <a:ext uri="{FF2B5EF4-FFF2-40B4-BE49-F238E27FC236}">
                  <a16:creationId xmlns:a16="http://schemas.microsoft.com/office/drawing/2014/main" id="{952227EE-AA0E-4BC4-632F-25D4B519F64D}"/>
                </a:ext>
              </a:extLst>
            </p:cNvPr>
            <p:cNvSpPr/>
            <p:nvPr/>
          </p:nvSpPr>
          <p:spPr>
            <a:xfrm>
              <a:off x="2128379" y="3698863"/>
              <a:ext cx="3538800" cy="1813796"/>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0" tIns="0" rtlCol="0" anchor="t"/>
            <a:lstStyle/>
            <a:p>
              <a:pPr>
                <a:spcAft>
                  <a:spcPts val="1200"/>
                </a:spcAft>
                <a:defRPr/>
              </a:pPr>
              <a:r>
                <a:rPr lang="en-US" sz="1400" b="1" dirty="0">
                  <a:solidFill>
                    <a:schemeClr val="accent4"/>
                  </a:solidFill>
                  <a:latin typeface="Arial"/>
                  <a:cs typeface="Arial"/>
                </a:rPr>
                <a:t>Power Automate</a:t>
              </a:r>
              <a:endParaRPr kumimoji="0" lang="en-US" sz="1400" b="0" i="0" u="none" strike="noStrike" kern="1200" cap="none" spc="0" normalizeH="0" baseline="0" dirty="0">
                <a:ln>
                  <a:noFill/>
                </a:ln>
                <a:solidFill>
                  <a:schemeClr val="accent4"/>
                </a:solidFill>
                <a:effectLst/>
                <a:uLnTx/>
                <a:uFillTx/>
                <a:latin typeface="Arial"/>
                <a:ea typeface="+mn-ea"/>
                <a:cs typeface="+mn-cs"/>
              </a:endParaRPr>
            </a:p>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Automatische</a:t>
              </a:r>
              <a:r>
                <a:rPr kumimoji="0" lang="en-US" sz="1200" b="0" i="0" u="none" strike="noStrike" kern="1200" cap="none" spc="0" normalizeH="0" baseline="0" dirty="0">
                  <a:ln>
                    <a:noFill/>
                  </a:ln>
                  <a:solidFill>
                    <a:schemeClr val="bg1">
                      <a:lumMod val="85000"/>
                    </a:schemeClr>
                  </a:solidFill>
                  <a:effectLst/>
                  <a:uLnTx/>
                  <a:uFillTx/>
                  <a:latin typeface="Arial"/>
                  <a:ea typeface="+mn-ea"/>
                  <a:cs typeface="+mn-cs"/>
                </a:rPr>
                <a:t> </a:t>
              </a: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Aktualisierung</a:t>
              </a:r>
              <a:r>
                <a:rPr kumimoji="0" lang="en-US" sz="1200" b="0" i="0" u="none" strike="noStrike" kern="1200" cap="none" spc="0" normalizeH="0" baseline="0" dirty="0">
                  <a:ln>
                    <a:noFill/>
                  </a:ln>
                  <a:solidFill>
                    <a:schemeClr val="bg1">
                      <a:lumMod val="85000"/>
                    </a:schemeClr>
                  </a:solidFill>
                  <a:effectLst/>
                  <a:uLnTx/>
                  <a:uFillTx/>
                  <a:latin typeface="Arial"/>
                  <a:ea typeface="+mn-ea"/>
                  <a:cs typeface="+mn-cs"/>
                </a:rPr>
                <a:t> der </a:t>
              </a: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Daten</a:t>
              </a:r>
              <a:endParaRPr kumimoji="0" lang="en-US" sz="1200" b="0" i="0" u="none" strike="noStrike" kern="1200" cap="none" spc="0" normalizeH="0" baseline="0" dirty="0">
                <a:ln>
                  <a:noFill/>
                </a:ln>
                <a:solidFill>
                  <a:schemeClr val="bg1">
                    <a:lumMod val="85000"/>
                  </a:schemeClr>
                </a:solidFill>
                <a:effectLst/>
                <a:uLnTx/>
                <a:uFillTx/>
                <a:latin typeface="Arial"/>
                <a:ea typeface="+mn-ea"/>
                <a:cs typeface="+mn-cs"/>
              </a:endParaRPr>
            </a:p>
            <a:p>
              <a:pPr marL="180975" indent="-180975">
                <a:spcAft>
                  <a:spcPts val="1200"/>
                </a:spcAft>
                <a:buFont typeface="Arial" panose="020B0604020202020204" pitchFamily="34" charset="0"/>
                <a:buChar char="•"/>
                <a:defRPr/>
              </a:pPr>
              <a:r>
                <a:rPr kumimoji="0" lang="en-US" sz="1200" b="0" i="0" u="none" strike="noStrike" kern="1200" cap="none" spc="0" normalizeH="0" baseline="0" dirty="0">
                  <a:ln>
                    <a:noFill/>
                  </a:ln>
                  <a:solidFill>
                    <a:schemeClr val="bg1">
                      <a:lumMod val="85000"/>
                    </a:schemeClr>
                  </a:solidFill>
                  <a:effectLst/>
                  <a:uLnTx/>
                  <a:uFillTx/>
                  <a:latin typeface="Arial"/>
                  <a:ea typeface="+mn-ea"/>
                  <a:cs typeface="+mn-cs"/>
                </a:rPr>
                <a:t>E-Mail-</a:t>
              </a: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Benachrichtigung</a:t>
              </a:r>
              <a:endParaRPr kumimoji="0" lang="en-US" sz="1200" b="0" i="0" u="none" strike="noStrike" kern="1200" cap="none" spc="0" normalizeH="0" baseline="0" dirty="0">
                <a:ln>
                  <a:noFill/>
                </a:ln>
                <a:solidFill>
                  <a:schemeClr val="bg1">
                    <a:lumMod val="85000"/>
                  </a:schemeClr>
                </a:solidFill>
                <a:effectLst/>
                <a:uLnTx/>
                <a:uFillTx/>
                <a:latin typeface="Arial"/>
                <a:ea typeface="+mn-ea"/>
                <a:cs typeface="+mn-cs"/>
              </a:endParaRPr>
            </a:p>
            <a:p>
              <a:pPr marL="180975" indent="-180975">
                <a:spcAft>
                  <a:spcPts val="1200"/>
                </a:spcAft>
                <a:buFont typeface="Arial" panose="020B0604020202020204" pitchFamily="34" charset="0"/>
                <a:buChar char="•"/>
                <a:defRPr/>
              </a:pPr>
              <a:r>
                <a:rPr lang="en-US" sz="1200" dirty="0">
                  <a:solidFill>
                    <a:schemeClr val="bg1">
                      <a:lumMod val="85000"/>
                    </a:schemeClr>
                  </a:solidFill>
                  <a:latin typeface="Arial"/>
                </a:rPr>
                <a:t>(Export des Reports in PDF und </a:t>
              </a:r>
              <a:r>
                <a:rPr lang="en-US" sz="1200" dirty="0" err="1">
                  <a:solidFill>
                    <a:schemeClr val="bg1">
                      <a:lumMod val="85000"/>
                    </a:schemeClr>
                  </a:solidFill>
                  <a:latin typeface="Arial"/>
                </a:rPr>
                <a:t>Versand</a:t>
              </a:r>
              <a:r>
                <a:rPr lang="en-US" sz="1200" dirty="0">
                  <a:solidFill>
                    <a:schemeClr val="bg1">
                      <a:lumMod val="85000"/>
                    </a:schemeClr>
                  </a:solidFill>
                  <a:latin typeface="Arial"/>
                </a:rPr>
                <a:t>)</a:t>
              </a:r>
              <a:endParaRPr kumimoji="0" lang="en-US" sz="1200" b="0" i="0" u="none" strike="noStrike" kern="1200" cap="none" spc="0" normalizeH="0" baseline="0" dirty="0">
                <a:ln>
                  <a:noFill/>
                </a:ln>
                <a:solidFill>
                  <a:schemeClr val="bg1">
                    <a:lumMod val="85000"/>
                  </a:schemeClr>
                </a:solidFill>
                <a:effectLst/>
                <a:uLnTx/>
                <a:uFillTx/>
                <a:latin typeface="Arial"/>
                <a:ea typeface="+mn-ea"/>
                <a:cs typeface="+mn-cs"/>
              </a:endParaRPr>
            </a:p>
          </p:txBody>
        </p:sp>
      </p:grpSp>
      <p:grpSp>
        <p:nvGrpSpPr>
          <p:cNvPr id="10" name="Gruppieren 9">
            <a:extLst>
              <a:ext uri="{FF2B5EF4-FFF2-40B4-BE49-F238E27FC236}">
                <a16:creationId xmlns:a16="http://schemas.microsoft.com/office/drawing/2014/main" id="{C41261A7-5AB2-95FF-D5FD-31ADA92384F5}"/>
              </a:ext>
            </a:extLst>
          </p:cNvPr>
          <p:cNvGrpSpPr/>
          <p:nvPr/>
        </p:nvGrpSpPr>
        <p:grpSpPr>
          <a:xfrm>
            <a:off x="5245475" y="2331186"/>
            <a:ext cx="4872300" cy="1813796"/>
            <a:chOff x="5245475" y="2331186"/>
            <a:chExt cx="4872300" cy="1813796"/>
          </a:xfrm>
        </p:grpSpPr>
        <p:pic>
          <p:nvPicPr>
            <p:cNvPr id="17" name="Graphic 16" descr="Single gear with solid fill">
              <a:extLst>
                <a:ext uri="{FF2B5EF4-FFF2-40B4-BE49-F238E27FC236}">
                  <a16:creationId xmlns:a16="http://schemas.microsoft.com/office/drawing/2014/main" id="{68EFAA04-8E68-1124-1312-9DDF177122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5475" y="2365363"/>
              <a:ext cx="1333500" cy="1333500"/>
            </a:xfrm>
            <a:prstGeom prst="rect">
              <a:avLst/>
            </a:prstGeom>
          </p:spPr>
        </p:pic>
        <p:sp>
          <p:nvSpPr>
            <p:cNvPr id="25" name="Rectangle 24">
              <a:extLst>
                <a:ext uri="{FF2B5EF4-FFF2-40B4-BE49-F238E27FC236}">
                  <a16:creationId xmlns:a16="http://schemas.microsoft.com/office/drawing/2014/main" id="{CDCFE012-80CF-DF93-C485-B7C01B0EB776}"/>
                </a:ext>
              </a:extLst>
            </p:cNvPr>
            <p:cNvSpPr/>
            <p:nvPr/>
          </p:nvSpPr>
          <p:spPr>
            <a:xfrm>
              <a:off x="6578975" y="2331186"/>
              <a:ext cx="3538800" cy="1813796"/>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0" tIns="0" rtlCol="0" anchor="t"/>
            <a:lstStyle/>
            <a:p>
              <a:pPr>
                <a:spcAft>
                  <a:spcPts val="1200"/>
                </a:spcAft>
                <a:defRPr/>
              </a:pPr>
              <a:r>
                <a:rPr lang="en-US" sz="1400" b="1" dirty="0">
                  <a:solidFill>
                    <a:schemeClr val="accent5">
                      <a:lumMod val="75000"/>
                    </a:schemeClr>
                  </a:solidFill>
                  <a:latin typeface="Arial"/>
                  <a:cs typeface="Arial"/>
                </a:rPr>
                <a:t>Power App</a:t>
              </a:r>
              <a:endParaRPr kumimoji="0" lang="en-US" sz="1400" b="0" i="0" u="none" strike="noStrike" kern="1200" cap="none" spc="0" normalizeH="0" baseline="0" dirty="0">
                <a:ln>
                  <a:noFill/>
                </a:ln>
                <a:solidFill>
                  <a:schemeClr val="accent5">
                    <a:lumMod val="75000"/>
                  </a:schemeClr>
                </a:solidFill>
                <a:effectLst/>
                <a:uLnTx/>
                <a:uFillTx/>
                <a:latin typeface="Arial"/>
                <a:ea typeface="+mn-ea"/>
                <a:cs typeface="+mn-cs"/>
              </a:endParaRPr>
            </a:p>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Kommentare</a:t>
              </a:r>
              <a:r>
                <a:rPr kumimoji="0" lang="en-US" sz="1200" b="0" i="0" u="none" strike="noStrike" kern="1200" cap="none" spc="0" normalizeH="0" baseline="0" dirty="0">
                  <a:ln>
                    <a:noFill/>
                  </a:ln>
                  <a:solidFill>
                    <a:schemeClr val="bg1">
                      <a:lumMod val="85000"/>
                    </a:schemeClr>
                  </a:solidFill>
                  <a:effectLst/>
                  <a:uLnTx/>
                  <a:uFillTx/>
                  <a:latin typeface="Arial"/>
                  <a:ea typeface="+mn-ea"/>
                  <a:cs typeface="+mn-cs"/>
                </a:rPr>
                <a:t> </a:t>
              </a: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entgegennehmen</a:t>
              </a:r>
              <a:endParaRPr kumimoji="0" lang="en-US" sz="1200" b="0" i="0" u="none" strike="noStrike" kern="1200" cap="none" spc="0" normalizeH="0" baseline="0" dirty="0">
                <a:ln>
                  <a:noFill/>
                </a:ln>
                <a:solidFill>
                  <a:schemeClr val="bg1">
                    <a:lumMod val="85000"/>
                  </a:schemeClr>
                </a:solidFill>
                <a:effectLst/>
                <a:uLnTx/>
                <a:uFillTx/>
                <a:latin typeface="Arial"/>
                <a:ea typeface="+mn-ea"/>
                <a:cs typeface="+mn-cs"/>
              </a:endParaRPr>
            </a:p>
            <a:p>
              <a:pPr marL="180975" indent="-180975">
                <a:spcAft>
                  <a:spcPts val="1200"/>
                </a:spcAft>
                <a:buFont typeface="Arial" panose="020B0604020202020204" pitchFamily="34" charset="0"/>
                <a:buChar char="•"/>
                <a:defRPr/>
              </a:pP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Kostenlose</a:t>
              </a:r>
              <a:r>
                <a:rPr kumimoji="0" lang="en-US" sz="1200" b="0" i="0" u="none" strike="noStrike" kern="1200" cap="none" spc="0" normalizeH="0" baseline="0" dirty="0">
                  <a:ln>
                    <a:noFill/>
                  </a:ln>
                  <a:solidFill>
                    <a:schemeClr val="bg1">
                      <a:lumMod val="85000"/>
                    </a:schemeClr>
                  </a:solidFill>
                  <a:effectLst/>
                  <a:uLnTx/>
                  <a:uFillTx/>
                  <a:latin typeface="Arial"/>
                  <a:ea typeface="+mn-ea"/>
                  <a:cs typeface="+mn-cs"/>
                </a:rPr>
                <a:t> </a:t>
              </a: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Speicherung</a:t>
              </a:r>
              <a:endParaRPr lang="en-US" sz="1200" dirty="0">
                <a:solidFill>
                  <a:schemeClr val="bg1">
                    <a:lumMod val="85000"/>
                  </a:schemeClr>
                </a:solidFill>
                <a:latin typeface="Arial"/>
              </a:endParaRPr>
            </a:p>
            <a:p>
              <a:pPr marL="180975" indent="-180975">
                <a:spcAft>
                  <a:spcPts val="1200"/>
                </a:spcAft>
                <a:buFont typeface="Arial" panose="020B0604020202020204" pitchFamily="34" charset="0"/>
                <a:buChar char="•"/>
                <a:defRPr/>
              </a:pPr>
              <a:r>
                <a:rPr lang="en-US" sz="1200" dirty="0" err="1">
                  <a:solidFill>
                    <a:schemeClr val="bg1">
                      <a:lumMod val="85000"/>
                    </a:schemeClr>
                  </a:solidFill>
                  <a:latin typeface="Arial"/>
                </a:rPr>
                <a:t>Einfache</a:t>
              </a:r>
              <a:r>
                <a:rPr lang="en-US" sz="1200" dirty="0">
                  <a:solidFill>
                    <a:schemeClr val="bg1">
                      <a:lumMod val="85000"/>
                    </a:schemeClr>
                  </a:solidFill>
                  <a:latin typeface="Arial"/>
                </a:rPr>
                <a:t> </a:t>
              </a:r>
              <a:r>
                <a:rPr lang="en-US" sz="1200" dirty="0" err="1">
                  <a:solidFill>
                    <a:schemeClr val="bg1">
                      <a:lumMod val="85000"/>
                    </a:schemeClr>
                  </a:solidFill>
                  <a:latin typeface="Arial"/>
                </a:rPr>
                <a:t>Erstellung</a:t>
              </a:r>
              <a:r>
                <a:rPr lang="en-US" sz="1200" dirty="0">
                  <a:solidFill>
                    <a:schemeClr val="bg1">
                      <a:lumMod val="85000"/>
                    </a:schemeClr>
                  </a:solidFill>
                  <a:latin typeface="Arial"/>
                </a:rPr>
                <a:t> und </a:t>
              </a:r>
              <a:r>
                <a:rPr lang="en-US" sz="1200" dirty="0" err="1">
                  <a:solidFill>
                    <a:schemeClr val="bg1">
                      <a:lumMod val="85000"/>
                    </a:schemeClr>
                  </a:solidFill>
                  <a:latin typeface="Arial"/>
                </a:rPr>
                <a:t>Wartung</a:t>
              </a:r>
              <a:endParaRPr lang="en-US" sz="1200" dirty="0">
                <a:solidFill>
                  <a:schemeClr val="bg1">
                    <a:lumMod val="85000"/>
                  </a:schemeClr>
                </a:solidFill>
                <a:latin typeface="Arial"/>
              </a:endParaRPr>
            </a:p>
          </p:txBody>
        </p:sp>
      </p:grpSp>
      <p:grpSp>
        <p:nvGrpSpPr>
          <p:cNvPr id="13" name="Gruppieren 12">
            <a:extLst>
              <a:ext uri="{FF2B5EF4-FFF2-40B4-BE49-F238E27FC236}">
                <a16:creationId xmlns:a16="http://schemas.microsoft.com/office/drawing/2014/main" id="{1BC40106-A186-601B-B3C4-171A9972B411}"/>
              </a:ext>
            </a:extLst>
          </p:cNvPr>
          <p:cNvGrpSpPr/>
          <p:nvPr/>
        </p:nvGrpSpPr>
        <p:grpSpPr>
          <a:xfrm>
            <a:off x="6045540" y="4181187"/>
            <a:ext cx="4872300" cy="2273288"/>
            <a:chOff x="6045540" y="4181187"/>
            <a:chExt cx="4872300" cy="2273288"/>
          </a:xfrm>
        </p:grpSpPr>
        <p:pic>
          <p:nvPicPr>
            <p:cNvPr id="4" name="Graphic 16" descr="Single gear with solid fill">
              <a:extLst>
                <a:ext uri="{FF2B5EF4-FFF2-40B4-BE49-F238E27FC236}">
                  <a16:creationId xmlns:a16="http://schemas.microsoft.com/office/drawing/2014/main" id="{798FE109-E49E-749E-D1F3-040BD64B61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5540" y="4181187"/>
              <a:ext cx="1333500" cy="1333500"/>
            </a:xfrm>
            <a:prstGeom prst="rect">
              <a:avLst/>
            </a:prstGeom>
          </p:spPr>
        </p:pic>
        <p:sp>
          <p:nvSpPr>
            <p:cNvPr id="6" name="Rectangle 24">
              <a:extLst>
                <a:ext uri="{FF2B5EF4-FFF2-40B4-BE49-F238E27FC236}">
                  <a16:creationId xmlns:a16="http://schemas.microsoft.com/office/drawing/2014/main" id="{EB6ABC1B-79EB-3465-C6D3-86D4E381D7FE}"/>
                </a:ext>
              </a:extLst>
            </p:cNvPr>
            <p:cNvSpPr/>
            <p:nvPr/>
          </p:nvSpPr>
          <p:spPr>
            <a:xfrm>
              <a:off x="7379040" y="4640679"/>
              <a:ext cx="3538800" cy="1813796"/>
            </a:xfrm>
            <a:prstGeom prst="rect">
              <a:avLst/>
            </a:prstGeom>
            <a:noFill/>
            <a:ln>
              <a:noFill/>
            </a:ln>
          </p:spPr>
          <p:style>
            <a:lnRef idx="0">
              <a:schemeClr val="accent1"/>
            </a:lnRef>
            <a:fillRef idx="1">
              <a:schemeClr val="accent1"/>
            </a:fillRef>
            <a:effectRef idx="0">
              <a:schemeClr val="dk1"/>
            </a:effectRef>
            <a:fontRef idx="minor">
              <a:schemeClr val="lt1"/>
            </a:fontRef>
          </p:style>
          <p:txBody>
            <a:bodyPr lIns="0" tIns="0" rtlCol="0" anchor="t"/>
            <a:lstStyle/>
            <a:p>
              <a:pPr>
                <a:spcAft>
                  <a:spcPts val="1200"/>
                </a:spcAft>
                <a:defRPr/>
              </a:pPr>
              <a:r>
                <a:rPr lang="en-US" sz="1400" b="1" dirty="0">
                  <a:solidFill>
                    <a:schemeClr val="accent1">
                      <a:lumMod val="75000"/>
                    </a:schemeClr>
                  </a:solidFill>
                  <a:latin typeface="Arial"/>
                  <a:cs typeface="Arial"/>
                </a:rPr>
                <a:t>SharePoint</a:t>
              </a:r>
              <a:endParaRPr kumimoji="0" lang="en-US" sz="1400" b="0" i="0" u="none" strike="noStrike" kern="1200" cap="none" spc="0" normalizeH="0" baseline="0" dirty="0">
                <a:ln>
                  <a:noFill/>
                </a:ln>
                <a:solidFill>
                  <a:schemeClr val="accent1">
                    <a:lumMod val="75000"/>
                  </a:schemeClr>
                </a:solidFill>
                <a:effectLst/>
                <a:uLnTx/>
                <a:uFillTx/>
                <a:latin typeface="Arial"/>
                <a:ea typeface="+mn-ea"/>
                <a:cs typeface="+mn-cs"/>
              </a:endParaRPr>
            </a:p>
            <a:p>
              <a:pPr marL="180975" marR="0" lvl="0" indent="-18097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Kostenlose</a:t>
              </a:r>
              <a:r>
                <a:rPr kumimoji="0" lang="en-US" sz="1200" b="0" i="0" u="none" strike="noStrike" kern="1200" cap="none" spc="0" normalizeH="0" baseline="0" dirty="0">
                  <a:ln>
                    <a:noFill/>
                  </a:ln>
                  <a:solidFill>
                    <a:schemeClr val="bg1">
                      <a:lumMod val="85000"/>
                    </a:schemeClr>
                  </a:solidFill>
                  <a:effectLst/>
                  <a:uLnTx/>
                  <a:uFillTx/>
                  <a:latin typeface="Arial"/>
                  <a:ea typeface="+mn-ea"/>
                  <a:cs typeface="+mn-cs"/>
                </a:rPr>
                <a:t> </a:t>
              </a:r>
              <a:r>
                <a:rPr kumimoji="0" lang="en-US" sz="1200" b="0" i="0" u="none" strike="noStrike" kern="1200" cap="none" spc="0" normalizeH="0" baseline="0" dirty="0" err="1">
                  <a:ln>
                    <a:noFill/>
                  </a:ln>
                  <a:solidFill>
                    <a:schemeClr val="bg1">
                      <a:lumMod val="85000"/>
                    </a:schemeClr>
                  </a:solidFill>
                  <a:effectLst/>
                  <a:uLnTx/>
                  <a:uFillTx/>
                  <a:latin typeface="Arial"/>
                  <a:ea typeface="+mn-ea"/>
                  <a:cs typeface="+mn-cs"/>
                </a:rPr>
                <a:t>Speicherung</a:t>
              </a:r>
              <a:endParaRPr kumimoji="0" lang="en-US" sz="1200" b="0" i="0" u="none" strike="noStrike" kern="1200" cap="none" spc="0" normalizeH="0" baseline="0" dirty="0">
                <a:ln>
                  <a:noFill/>
                </a:ln>
                <a:solidFill>
                  <a:schemeClr val="bg1">
                    <a:lumMod val="85000"/>
                  </a:schemeClr>
                </a:solidFill>
                <a:effectLst/>
                <a:uLnTx/>
                <a:uFillTx/>
                <a:latin typeface="Arial"/>
                <a:ea typeface="+mn-ea"/>
                <a:cs typeface="+mn-cs"/>
              </a:endParaRPr>
            </a:p>
            <a:p>
              <a:pPr marL="180975" indent="-180975">
                <a:spcAft>
                  <a:spcPts val="1200"/>
                </a:spcAft>
                <a:buFont typeface="Arial" panose="020B0604020202020204" pitchFamily="34" charset="0"/>
                <a:buChar char="•"/>
                <a:defRPr/>
              </a:pPr>
              <a:r>
                <a:rPr lang="en-US" sz="1200" dirty="0" err="1">
                  <a:solidFill>
                    <a:schemeClr val="bg1">
                      <a:lumMod val="85000"/>
                    </a:schemeClr>
                  </a:solidFill>
                  <a:latin typeface="Arial"/>
                </a:rPr>
                <a:t>Ablage</a:t>
              </a:r>
              <a:r>
                <a:rPr lang="en-US" sz="1200" dirty="0">
                  <a:solidFill>
                    <a:schemeClr val="bg1">
                      <a:lumMod val="85000"/>
                    </a:schemeClr>
                  </a:solidFill>
                  <a:latin typeface="Arial"/>
                </a:rPr>
                <a:t> in </a:t>
              </a:r>
              <a:r>
                <a:rPr lang="en-US" sz="1200" dirty="0" err="1">
                  <a:solidFill>
                    <a:schemeClr val="bg1">
                      <a:lumMod val="85000"/>
                    </a:schemeClr>
                  </a:solidFill>
                  <a:latin typeface="Arial"/>
                </a:rPr>
                <a:t>Liste</a:t>
              </a:r>
              <a:endParaRPr lang="en-US" sz="1200" dirty="0">
                <a:solidFill>
                  <a:schemeClr val="bg1">
                    <a:lumMod val="85000"/>
                  </a:schemeClr>
                </a:solidFill>
                <a:latin typeface="Arial"/>
              </a:endParaRPr>
            </a:p>
            <a:p>
              <a:pPr marL="180975" indent="-180975">
                <a:spcAft>
                  <a:spcPts val="1200"/>
                </a:spcAft>
                <a:buFont typeface="Arial" panose="020B0604020202020204" pitchFamily="34" charset="0"/>
                <a:buChar char="•"/>
                <a:defRPr/>
              </a:pPr>
              <a:r>
                <a:rPr lang="en-US" sz="1200" dirty="0" err="1">
                  <a:solidFill>
                    <a:schemeClr val="bg1">
                      <a:lumMod val="85000"/>
                    </a:schemeClr>
                  </a:solidFill>
                  <a:latin typeface="Arial"/>
                </a:rPr>
                <a:t>Versionierung</a:t>
              </a:r>
              <a:endParaRPr lang="en-US" sz="1200" dirty="0">
                <a:solidFill>
                  <a:schemeClr val="bg1">
                    <a:lumMod val="85000"/>
                  </a:schemeClr>
                </a:solidFill>
                <a:latin typeface="Arial"/>
              </a:endParaRPr>
            </a:p>
          </p:txBody>
        </p:sp>
      </p:grpSp>
    </p:spTree>
    <p:extLst>
      <p:ext uri="{BB962C8B-B14F-4D97-AF65-F5344CB8AC3E}">
        <p14:creationId xmlns:p14="http://schemas.microsoft.com/office/powerpoint/2010/main" val="62741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9C4B16-C454-F065-BD9D-DEAB508293AE}"/>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00CB4A9-D2E7-4EC2-C343-98C9B5D7F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700CB4A9-D2E7-4EC2-C343-98C9B5D7F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2CC9305-E76D-77AA-A2F0-9342794C7B8D}"/>
              </a:ext>
            </a:extLst>
          </p:cNvPr>
          <p:cNvSpPr>
            <a:spLocks noGrp="1"/>
          </p:cNvSpPr>
          <p:nvPr>
            <p:ph type="title"/>
          </p:nvPr>
        </p:nvSpPr>
        <p:spPr>
          <a:xfrm>
            <a:off x="1" y="435753"/>
            <a:ext cx="2682026" cy="492443"/>
          </a:xfrm>
          <a:solidFill>
            <a:schemeClr val="tx2"/>
          </a:solidFill>
        </p:spPr>
        <p:txBody>
          <a:bodyPr vert="horz" wrap="none" lIns="432000" anchor="ctr">
            <a:spAutoFit/>
          </a:bodyPr>
          <a:lstStyle/>
          <a:p>
            <a:pPr>
              <a:lnSpc>
                <a:spcPct val="100000"/>
              </a:lnSpc>
            </a:pPr>
            <a:r>
              <a:rPr lang="en-US" dirty="0">
                <a:latin typeface="Montserrat" panose="00000500000000000000" pitchFamily="2" charset="0"/>
                <a:ea typeface="Calibri" panose="020F0502020204030204" pitchFamily="34" charset="0"/>
                <a:cs typeface="Calibri" panose="020F0502020204030204" pitchFamily="34" charset="0"/>
              </a:rPr>
              <a:t>Und </a:t>
            </a:r>
            <a:r>
              <a:rPr lang="en-US" dirty="0" err="1">
                <a:latin typeface="Montserrat" panose="00000500000000000000" pitchFamily="2" charset="0"/>
                <a:ea typeface="Calibri" panose="020F0502020204030204" pitchFamily="34" charset="0"/>
                <a:cs typeface="Calibri" panose="020F0502020204030204" pitchFamily="34" charset="0"/>
              </a:rPr>
              <a:t>jetzt</a:t>
            </a:r>
            <a:r>
              <a:rPr lang="en-US" dirty="0">
                <a:latin typeface="Montserrat" panose="00000500000000000000" pitchFamily="2" charset="0"/>
                <a:ea typeface="Calibri" panose="020F0502020204030204" pitchFamily="34" charset="0"/>
                <a:cs typeface="Calibri" panose="020F0502020204030204" pitchFamily="34" charset="0"/>
              </a:rPr>
              <a:t>…</a:t>
            </a:r>
          </a:p>
        </p:txBody>
      </p:sp>
      <p:pic>
        <p:nvPicPr>
          <p:cNvPr id="4" name="Grafik 3" descr="Ein Bild, das Kleidung, Person, Menschliches Gesicht, Im Haus enthält.&#10;&#10;Automatisch generierte Beschreibung">
            <a:extLst>
              <a:ext uri="{FF2B5EF4-FFF2-40B4-BE49-F238E27FC236}">
                <a16:creationId xmlns:a16="http://schemas.microsoft.com/office/drawing/2014/main" id="{372DFE07-2841-173E-9B7F-BF7EABE3029D}"/>
              </a:ext>
            </a:extLst>
          </p:cNvPr>
          <p:cNvPicPr>
            <a:picLocks noChangeAspect="1"/>
          </p:cNvPicPr>
          <p:nvPr/>
        </p:nvPicPr>
        <p:blipFill>
          <a:blip r:embed="rId5"/>
          <a:stretch>
            <a:fillRect/>
          </a:stretch>
        </p:blipFill>
        <p:spPr>
          <a:xfrm>
            <a:off x="3039035" y="0"/>
            <a:ext cx="9152964" cy="6864723"/>
          </a:xfrm>
          <a:prstGeom prst="rect">
            <a:avLst/>
          </a:prstGeom>
        </p:spPr>
      </p:pic>
      <p:sp>
        <p:nvSpPr>
          <p:cNvPr id="6" name="Rechteck 5">
            <a:extLst>
              <a:ext uri="{FF2B5EF4-FFF2-40B4-BE49-F238E27FC236}">
                <a16:creationId xmlns:a16="http://schemas.microsoft.com/office/drawing/2014/main" id="{554D76AD-9C7F-98EB-C49C-369B2B0CA712}"/>
              </a:ext>
            </a:extLst>
          </p:cNvPr>
          <p:cNvSpPr/>
          <p:nvPr/>
        </p:nvSpPr>
        <p:spPr>
          <a:xfrm>
            <a:off x="3325905" y="71718"/>
            <a:ext cx="8579223" cy="986117"/>
          </a:xfrm>
          <a:prstGeom prst="rect">
            <a:avLst/>
          </a:prstGeom>
          <a:solidFill>
            <a:schemeClr val="tx2"/>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de-DE" sz="2000" b="1" dirty="0">
                <a:solidFill>
                  <a:schemeClr val="tx1"/>
                </a:solidFill>
              </a:rPr>
              <a:t>Und dann darf ich </a:t>
            </a:r>
            <a:r>
              <a:rPr lang="de-DE" sz="2000" b="1" dirty="0" err="1">
                <a:solidFill>
                  <a:schemeClr val="tx1"/>
                </a:solidFill>
              </a:rPr>
              <a:t>hundertdrölfzig</a:t>
            </a:r>
            <a:r>
              <a:rPr lang="de-DE" sz="2000" b="1" dirty="0">
                <a:solidFill>
                  <a:schemeClr val="tx1"/>
                </a:solidFill>
              </a:rPr>
              <a:t> Connections konfigurieren und aufeinander abstimmen, oder wie?</a:t>
            </a:r>
          </a:p>
        </p:txBody>
      </p:sp>
    </p:spTree>
    <p:extLst>
      <p:ext uri="{BB962C8B-B14F-4D97-AF65-F5344CB8AC3E}">
        <p14:creationId xmlns:p14="http://schemas.microsoft.com/office/powerpoint/2010/main" val="228783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BA7FAE-F8B5-397A-B4F5-2AFA0FFAB2E2}"/>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1BB610-9376-E10D-8AFD-9B0EC03F04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EE1BB610-9376-E10D-8AFD-9B0EC03F04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168DBCD-A9C4-B1DB-FA0C-0B5C4A6901D0}"/>
              </a:ext>
            </a:extLst>
          </p:cNvPr>
          <p:cNvSpPr>
            <a:spLocks noGrp="1"/>
          </p:cNvSpPr>
          <p:nvPr>
            <p:ph type="title"/>
          </p:nvPr>
        </p:nvSpPr>
        <p:spPr>
          <a:xfrm>
            <a:off x="1" y="435753"/>
            <a:ext cx="2682026" cy="492443"/>
          </a:xfrm>
          <a:solidFill>
            <a:schemeClr val="tx2"/>
          </a:solidFill>
        </p:spPr>
        <p:txBody>
          <a:bodyPr vert="horz" wrap="none" lIns="432000" anchor="ctr">
            <a:spAutoFit/>
          </a:bodyPr>
          <a:lstStyle/>
          <a:p>
            <a:pPr>
              <a:lnSpc>
                <a:spcPct val="100000"/>
              </a:lnSpc>
            </a:pPr>
            <a:r>
              <a:rPr lang="en-US" dirty="0">
                <a:latin typeface="Montserrat" panose="00000500000000000000" pitchFamily="2" charset="0"/>
                <a:ea typeface="Calibri" panose="020F0502020204030204" pitchFamily="34" charset="0"/>
                <a:cs typeface="Calibri" panose="020F0502020204030204" pitchFamily="34" charset="0"/>
              </a:rPr>
              <a:t>Und </a:t>
            </a:r>
            <a:r>
              <a:rPr lang="en-US" dirty="0" err="1">
                <a:latin typeface="Montserrat" panose="00000500000000000000" pitchFamily="2" charset="0"/>
                <a:ea typeface="Calibri" panose="020F0502020204030204" pitchFamily="34" charset="0"/>
                <a:cs typeface="Calibri" panose="020F0502020204030204" pitchFamily="34" charset="0"/>
              </a:rPr>
              <a:t>jetzt</a:t>
            </a:r>
            <a:r>
              <a:rPr lang="en-US" dirty="0">
                <a:latin typeface="Montserrat" panose="00000500000000000000" pitchFamily="2" charset="0"/>
                <a:ea typeface="Calibri" panose="020F0502020204030204" pitchFamily="34" charset="0"/>
                <a:cs typeface="Calibri" panose="020F0502020204030204" pitchFamily="34" charset="0"/>
              </a:rPr>
              <a:t>…</a:t>
            </a:r>
          </a:p>
        </p:txBody>
      </p:sp>
      <p:pic>
        <p:nvPicPr>
          <p:cNvPr id="7" name="Picture 11" descr="A computer with a blank screen&#10;&#10;Description automatically generated">
            <a:extLst>
              <a:ext uri="{FF2B5EF4-FFF2-40B4-BE49-F238E27FC236}">
                <a16:creationId xmlns:a16="http://schemas.microsoft.com/office/drawing/2014/main" id="{CDA6431B-672E-69B6-E5E1-170E2ED4227D}"/>
              </a:ext>
            </a:extLst>
          </p:cNvPr>
          <p:cNvPicPr>
            <a:picLocks noChangeAspect="1"/>
          </p:cNvPicPr>
          <p:nvPr/>
        </p:nvPicPr>
        <p:blipFill>
          <a:blip r:embed="rId5"/>
          <a:stretch>
            <a:fillRect/>
          </a:stretch>
        </p:blipFill>
        <p:spPr>
          <a:xfrm>
            <a:off x="1422191" y="1355868"/>
            <a:ext cx="9267825" cy="5230687"/>
          </a:xfrm>
          <a:prstGeom prst="rect">
            <a:avLst/>
          </a:prstGeom>
        </p:spPr>
      </p:pic>
      <p:sp>
        <p:nvSpPr>
          <p:cNvPr id="8" name="Rectangle 15">
            <a:extLst>
              <a:ext uri="{FF2B5EF4-FFF2-40B4-BE49-F238E27FC236}">
                <a16:creationId xmlns:a16="http://schemas.microsoft.com/office/drawing/2014/main" id="{3013CBA2-EE0C-FD82-600C-A58FE86828EE}"/>
              </a:ext>
            </a:extLst>
          </p:cNvPr>
          <p:cNvSpPr/>
          <p:nvPr/>
        </p:nvSpPr>
        <p:spPr>
          <a:xfrm>
            <a:off x="2372412" y="1639604"/>
            <a:ext cx="7370871" cy="4383018"/>
          </a:xfrm>
          <a:prstGeom prst="rect">
            <a:avLst/>
          </a:prstGeom>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p>
        </p:txBody>
      </p:sp>
      <p:sp>
        <p:nvSpPr>
          <p:cNvPr id="19" name="Rectangle 19">
            <a:extLst>
              <a:ext uri="{FF2B5EF4-FFF2-40B4-BE49-F238E27FC236}">
                <a16:creationId xmlns:a16="http://schemas.microsoft.com/office/drawing/2014/main" id="{3A8D846E-905E-D302-7D3D-2A0FD35389A3}"/>
              </a:ext>
            </a:extLst>
          </p:cNvPr>
          <p:cNvSpPr/>
          <p:nvPr/>
        </p:nvSpPr>
        <p:spPr>
          <a:xfrm>
            <a:off x="2372412" y="1639604"/>
            <a:ext cx="3727558" cy="4383018"/>
          </a:xfrm>
          <a:custGeom>
            <a:avLst/>
            <a:gdLst>
              <a:gd name="connsiteX0" fmla="*/ 0 w 7370871"/>
              <a:gd name="connsiteY0" fmla="*/ 0 h 4383018"/>
              <a:gd name="connsiteX1" fmla="*/ 7370871 w 7370871"/>
              <a:gd name="connsiteY1" fmla="*/ 0 h 4383018"/>
              <a:gd name="connsiteX2" fmla="*/ 7370871 w 7370871"/>
              <a:gd name="connsiteY2" fmla="*/ 4383018 h 4383018"/>
              <a:gd name="connsiteX3" fmla="*/ 0 w 7370871"/>
              <a:gd name="connsiteY3" fmla="*/ 4383018 h 4383018"/>
              <a:gd name="connsiteX4" fmla="*/ 0 w 7370871"/>
              <a:gd name="connsiteY4" fmla="*/ 0 h 4383018"/>
              <a:gd name="connsiteX0" fmla="*/ 0 w 7370871"/>
              <a:gd name="connsiteY0" fmla="*/ 0 h 4383018"/>
              <a:gd name="connsiteX1" fmla="*/ 7370871 w 7370871"/>
              <a:gd name="connsiteY1" fmla="*/ 0 h 4383018"/>
              <a:gd name="connsiteX2" fmla="*/ 1703496 w 7370871"/>
              <a:gd name="connsiteY2" fmla="*/ 4383018 h 4383018"/>
              <a:gd name="connsiteX3" fmla="*/ 0 w 7370871"/>
              <a:gd name="connsiteY3" fmla="*/ 4383018 h 4383018"/>
              <a:gd name="connsiteX4" fmla="*/ 0 w 7370871"/>
              <a:gd name="connsiteY4" fmla="*/ 0 h 4383018"/>
              <a:gd name="connsiteX0" fmla="*/ 0 w 7370871"/>
              <a:gd name="connsiteY0" fmla="*/ 0 h 4385399"/>
              <a:gd name="connsiteX1" fmla="*/ 7370871 w 7370871"/>
              <a:gd name="connsiteY1" fmla="*/ 0 h 4385399"/>
              <a:gd name="connsiteX2" fmla="*/ 1727308 w 7370871"/>
              <a:gd name="connsiteY2" fmla="*/ 4385399 h 4385399"/>
              <a:gd name="connsiteX3" fmla="*/ 0 w 7370871"/>
              <a:gd name="connsiteY3" fmla="*/ 4383018 h 4385399"/>
              <a:gd name="connsiteX4" fmla="*/ 0 w 7370871"/>
              <a:gd name="connsiteY4" fmla="*/ 0 h 4385399"/>
              <a:gd name="connsiteX0" fmla="*/ 0 w 7370871"/>
              <a:gd name="connsiteY0" fmla="*/ 0 h 4383018"/>
              <a:gd name="connsiteX1" fmla="*/ 7370871 w 7370871"/>
              <a:gd name="connsiteY1" fmla="*/ 0 h 4383018"/>
              <a:gd name="connsiteX2" fmla="*/ 1727308 w 7370871"/>
              <a:gd name="connsiteY2" fmla="*/ 4383017 h 4383018"/>
              <a:gd name="connsiteX3" fmla="*/ 0 w 7370871"/>
              <a:gd name="connsiteY3" fmla="*/ 4383018 h 4383018"/>
              <a:gd name="connsiteX4" fmla="*/ 0 w 7370871"/>
              <a:gd name="connsiteY4" fmla="*/ 0 h 4383018"/>
              <a:gd name="connsiteX0" fmla="*/ 0 w 3732321"/>
              <a:gd name="connsiteY0" fmla="*/ 0 h 4383018"/>
              <a:gd name="connsiteX1" fmla="*/ 3732321 w 3732321"/>
              <a:gd name="connsiteY1" fmla="*/ 6350 h 4383018"/>
              <a:gd name="connsiteX2" fmla="*/ 1727308 w 3732321"/>
              <a:gd name="connsiteY2" fmla="*/ 4383017 h 4383018"/>
              <a:gd name="connsiteX3" fmla="*/ 0 w 3732321"/>
              <a:gd name="connsiteY3" fmla="*/ 4383018 h 4383018"/>
              <a:gd name="connsiteX4" fmla="*/ 0 w 3732321"/>
              <a:gd name="connsiteY4" fmla="*/ 0 h 4383018"/>
              <a:gd name="connsiteX0" fmla="*/ 0 w 3727558"/>
              <a:gd name="connsiteY0" fmla="*/ 0 h 4383018"/>
              <a:gd name="connsiteX1" fmla="*/ 3727558 w 3727558"/>
              <a:gd name="connsiteY1" fmla="*/ 1588 h 4383018"/>
              <a:gd name="connsiteX2" fmla="*/ 1727308 w 3727558"/>
              <a:gd name="connsiteY2" fmla="*/ 4383017 h 4383018"/>
              <a:gd name="connsiteX3" fmla="*/ 0 w 3727558"/>
              <a:gd name="connsiteY3" fmla="*/ 4383018 h 4383018"/>
              <a:gd name="connsiteX4" fmla="*/ 0 w 3727558"/>
              <a:gd name="connsiteY4" fmla="*/ 0 h 4383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7558" h="4383018">
                <a:moveTo>
                  <a:pt x="0" y="0"/>
                </a:moveTo>
                <a:lnTo>
                  <a:pt x="3727558" y="1588"/>
                </a:lnTo>
                <a:lnTo>
                  <a:pt x="1727308" y="4383017"/>
                </a:lnTo>
                <a:lnTo>
                  <a:pt x="0" y="4383018"/>
                </a:lnTo>
                <a:lnTo>
                  <a:pt x="0" y="0"/>
                </a:lnTo>
                <a:close/>
              </a:path>
            </a:pathLst>
          </a:custGeom>
          <a:solidFill>
            <a:srgbClr val="07E7AC"/>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en-US" sz="1600"/>
          </a:p>
        </p:txBody>
      </p:sp>
      <p:sp>
        <p:nvSpPr>
          <p:cNvPr id="20" name="Textfeld 19">
            <a:extLst>
              <a:ext uri="{FF2B5EF4-FFF2-40B4-BE49-F238E27FC236}">
                <a16:creationId xmlns:a16="http://schemas.microsoft.com/office/drawing/2014/main" id="{601B1753-D4EC-D7F4-A6C1-654591758E39}"/>
              </a:ext>
            </a:extLst>
          </p:cNvPr>
          <p:cNvSpPr txBox="1"/>
          <p:nvPr/>
        </p:nvSpPr>
        <p:spPr>
          <a:xfrm>
            <a:off x="3500284" y="3211980"/>
            <a:ext cx="5191432" cy="1231106"/>
          </a:xfrm>
          <a:prstGeom prst="rect">
            <a:avLst/>
          </a:prstGeom>
          <a:noFill/>
        </p:spPr>
        <p:txBody>
          <a:bodyPr wrap="square" lIns="0" tIns="0" rIns="0" bIns="0" rtlCol="0">
            <a:spAutoFit/>
          </a:bodyPr>
          <a:lstStyle/>
          <a:p>
            <a:pPr algn="ctr">
              <a:lnSpc>
                <a:spcPct val="100000"/>
              </a:lnSpc>
              <a:spcAft>
                <a:spcPts val="600"/>
              </a:spcAft>
              <a:buSzPct val="100000"/>
            </a:pPr>
            <a:r>
              <a:rPr lang="de-DE" sz="8000" dirty="0"/>
              <a:t>Live Demo</a:t>
            </a:r>
          </a:p>
        </p:txBody>
      </p:sp>
    </p:spTree>
    <p:extLst>
      <p:ext uri="{BB962C8B-B14F-4D97-AF65-F5344CB8AC3E}">
        <p14:creationId xmlns:p14="http://schemas.microsoft.com/office/powerpoint/2010/main" val="3187611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681B2D85-FAC0-6E11-1279-648778EB63FE}"/>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312E47D-3870-04E9-F62C-2FC56F496A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5312E47D-3870-04E9-F62C-2FC56F496A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652B6B1-CD60-24A8-281A-A8C649A29AAE}"/>
              </a:ext>
            </a:extLst>
          </p:cNvPr>
          <p:cNvSpPr>
            <a:spLocks noGrp="1"/>
          </p:cNvSpPr>
          <p:nvPr>
            <p:ph type="title"/>
          </p:nvPr>
        </p:nvSpPr>
        <p:spPr>
          <a:xfrm>
            <a:off x="1" y="435753"/>
            <a:ext cx="5823912" cy="492443"/>
          </a:xfrm>
          <a:solidFill>
            <a:schemeClr val="tx2"/>
          </a:solidFill>
        </p:spPr>
        <p:txBody>
          <a:bodyPr vert="horz" wrap="none" lIns="432000" anchor="ctr">
            <a:spAutoFit/>
          </a:bodyPr>
          <a:lstStyle/>
          <a:p>
            <a:pPr>
              <a:lnSpc>
                <a:spcPct val="100000"/>
              </a:lnSpc>
            </a:pPr>
            <a:r>
              <a:rPr lang="en-US" dirty="0">
                <a:latin typeface="Montserrat" panose="00000500000000000000" pitchFamily="2" charset="0"/>
                <a:ea typeface="Calibri" panose="020F0502020204030204" pitchFamily="34" charset="0"/>
                <a:cs typeface="Calibri" panose="020F0502020204030204" pitchFamily="34" charset="0"/>
              </a:rPr>
              <a:t>404… für den Fall der </a:t>
            </a:r>
            <a:r>
              <a:rPr lang="en-US" dirty="0" err="1">
                <a:latin typeface="Montserrat" panose="00000500000000000000" pitchFamily="2" charset="0"/>
                <a:ea typeface="Calibri" panose="020F0502020204030204" pitchFamily="34" charset="0"/>
                <a:cs typeface="Calibri" panose="020F0502020204030204" pitchFamily="34" charset="0"/>
              </a:rPr>
              <a:t>Fälle</a:t>
            </a:r>
            <a:endParaRPr lang="en-US" dirty="0">
              <a:latin typeface="Montserrat" panose="00000500000000000000" pitchFamily="2" charset="0"/>
              <a:ea typeface="Calibri" panose="020F0502020204030204" pitchFamily="34" charset="0"/>
              <a:cs typeface="Calibri" panose="020F0502020204030204" pitchFamily="34" charset="0"/>
            </a:endParaRPr>
          </a:p>
        </p:txBody>
      </p:sp>
      <p:pic>
        <p:nvPicPr>
          <p:cNvPr id="9" name="Grafik 8">
            <a:extLst>
              <a:ext uri="{FF2B5EF4-FFF2-40B4-BE49-F238E27FC236}">
                <a16:creationId xmlns:a16="http://schemas.microsoft.com/office/drawing/2014/main" id="{DFF3EF7E-AC24-BF3E-42D4-7D0A1E2E0C8F}"/>
              </a:ext>
            </a:extLst>
          </p:cNvPr>
          <p:cNvPicPr>
            <a:picLocks noChangeAspect="1"/>
          </p:cNvPicPr>
          <p:nvPr/>
        </p:nvPicPr>
        <p:blipFill>
          <a:blip r:embed="rId5"/>
          <a:stretch>
            <a:fillRect/>
          </a:stretch>
        </p:blipFill>
        <p:spPr>
          <a:xfrm>
            <a:off x="1305918" y="1504681"/>
            <a:ext cx="9993120" cy="3848637"/>
          </a:xfrm>
          <a:prstGeom prst="rect">
            <a:avLst/>
          </a:prstGeom>
        </p:spPr>
      </p:pic>
    </p:spTree>
    <p:extLst>
      <p:ext uri="{BB962C8B-B14F-4D97-AF65-F5344CB8AC3E}">
        <p14:creationId xmlns:p14="http://schemas.microsoft.com/office/powerpoint/2010/main" val="1006624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89F13976-406C-58B8-C293-D1A13F94905C}"/>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E7272F5-1D00-53AF-54C3-4B877E4052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9E7272F5-1D00-53AF-54C3-4B877E4052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834016-DEB0-DAF3-81DB-6CE7F6C2A7EC}"/>
              </a:ext>
            </a:extLst>
          </p:cNvPr>
          <p:cNvSpPr>
            <a:spLocks noGrp="1"/>
          </p:cNvSpPr>
          <p:nvPr>
            <p:ph type="title"/>
          </p:nvPr>
        </p:nvSpPr>
        <p:spPr>
          <a:xfrm>
            <a:off x="1" y="435753"/>
            <a:ext cx="5823912" cy="492443"/>
          </a:xfrm>
          <a:solidFill>
            <a:schemeClr val="tx2"/>
          </a:solidFill>
        </p:spPr>
        <p:txBody>
          <a:bodyPr vert="horz" wrap="none" lIns="432000" anchor="ctr">
            <a:spAutoFit/>
          </a:bodyPr>
          <a:lstStyle/>
          <a:p>
            <a:pPr>
              <a:lnSpc>
                <a:spcPct val="100000"/>
              </a:lnSpc>
            </a:pPr>
            <a:r>
              <a:rPr lang="en-US" dirty="0">
                <a:latin typeface="Montserrat" panose="00000500000000000000" pitchFamily="2" charset="0"/>
                <a:ea typeface="Calibri" panose="020F0502020204030204" pitchFamily="34" charset="0"/>
                <a:cs typeface="Calibri" panose="020F0502020204030204" pitchFamily="34" charset="0"/>
              </a:rPr>
              <a:t>404… für den Fall der </a:t>
            </a:r>
            <a:r>
              <a:rPr lang="en-US" dirty="0" err="1">
                <a:latin typeface="Montserrat" panose="00000500000000000000" pitchFamily="2" charset="0"/>
                <a:ea typeface="Calibri" panose="020F0502020204030204" pitchFamily="34" charset="0"/>
                <a:cs typeface="Calibri" panose="020F0502020204030204" pitchFamily="34" charset="0"/>
              </a:rPr>
              <a:t>Fälle</a:t>
            </a:r>
            <a:endParaRPr lang="en-US" dirty="0">
              <a:latin typeface="Montserrat" panose="00000500000000000000" pitchFamily="2" charset="0"/>
              <a:ea typeface="Calibri" panose="020F0502020204030204" pitchFamily="34" charset="0"/>
              <a:cs typeface="Calibri" panose="020F0502020204030204" pitchFamily="34" charset="0"/>
            </a:endParaRPr>
          </a:p>
        </p:txBody>
      </p:sp>
      <p:pic>
        <p:nvPicPr>
          <p:cNvPr id="4" name="Grafik 3">
            <a:extLst>
              <a:ext uri="{FF2B5EF4-FFF2-40B4-BE49-F238E27FC236}">
                <a16:creationId xmlns:a16="http://schemas.microsoft.com/office/drawing/2014/main" id="{180E8CE4-9341-5C6C-8701-82D2F1CF8148}"/>
              </a:ext>
            </a:extLst>
          </p:cNvPr>
          <p:cNvPicPr>
            <a:picLocks noChangeAspect="1"/>
          </p:cNvPicPr>
          <p:nvPr/>
        </p:nvPicPr>
        <p:blipFill>
          <a:blip r:embed="rId5"/>
          <a:stretch>
            <a:fillRect/>
          </a:stretch>
        </p:blipFill>
        <p:spPr>
          <a:xfrm>
            <a:off x="0" y="1599362"/>
            <a:ext cx="12192000" cy="3659275"/>
          </a:xfrm>
          <a:prstGeom prst="rect">
            <a:avLst/>
          </a:prstGeom>
        </p:spPr>
      </p:pic>
      <p:sp>
        <p:nvSpPr>
          <p:cNvPr id="3" name="Rechteck 2">
            <a:extLst>
              <a:ext uri="{FF2B5EF4-FFF2-40B4-BE49-F238E27FC236}">
                <a16:creationId xmlns:a16="http://schemas.microsoft.com/office/drawing/2014/main" id="{F369CC1F-60F6-320B-3BEB-15A7B05A56EC}"/>
              </a:ext>
            </a:extLst>
          </p:cNvPr>
          <p:cNvSpPr/>
          <p:nvPr/>
        </p:nvSpPr>
        <p:spPr>
          <a:xfrm>
            <a:off x="1806388" y="5436744"/>
            <a:ext cx="8579223" cy="986117"/>
          </a:xfrm>
          <a:prstGeom prst="rect">
            <a:avLst/>
          </a:prstGeom>
          <a:solidFill>
            <a:schemeClr val="tx2"/>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de-DE" sz="2000" b="1" dirty="0">
                <a:solidFill>
                  <a:schemeClr val="tx1"/>
                </a:solidFill>
              </a:rPr>
              <a:t>Über „Spalte hinzufügen“ können Systemspalten angezeigt werden!</a:t>
            </a:r>
          </a:p>
        </p:txBody>
      </p:sp>
    </p:spTree>
    <p:extLst>
      <p:ext uri="{BB962C8B-B14F-4D97-AF65-F5344CB8AC3E}">
        <p14:creationId xmlns:p14="http://schemas.microsoft.com/office/powerpoint/2010/main" val="1762045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C036FAEE-5D59-4346-A3AA-53A9BB56F51D}"/>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954AD66-3E0E-CFD2-0A86-7E2CA77654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5" name="Object 4" hidden="1">
                        <a:extLst>
                          <a:ext uri="{FF2B5EF4-FFF2-40B4-BE49-F238E27FC236}">
                            <a16:creationId xmlns:a16="http://schemas.microsoft.com/office/drawing/2014/main" id="{7954AD66-3E0E-CFD2-0A86-7E2CA77654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44DC6C8-8054-CAAE-8B9D-4C005B868968}"/>
              </a:ext>
            </a:extLst>
          </p:cNvPr>
          <p:cNvSpPr>
            <a:spLocks noGrp="1"/>
          </p:cNvSpPr>
          <p:nvPr>
            <p:ph type="title"/>
          </p:nvPr>
        </p:nvSpPr>
        <p:spPr>
          <a:xfrm>
            <a:off x="1" y="435753"/>
            <a:ext cx="5823912" cy="492443"/>
          </a:xfrm>
          <a:solidFill>
            <a:schemeClr val="tx2"/>
          </a:solidFill>
        </p:spPr>
        <p:txBody>
          <a:bodyPr vert="horz" wrap="none" lIns="432000" anchor="ctr">
            <a:spAutoFit/>
          </a:bodyPr>
          <a:lstStyle/>
          <a:p>
            <a:pPr>
              <a:lnSpc>
                <a:spcPct val="100000"/>
              </a:lnSpc>
            </a:pPr>
            <a:r>
              <a:rPr lang="en-US" dirty="0">
                <a:latin typeface="Montserrat" panose="00000500000000000000" pitchFamily="2" charset="0"/>
                <a:ea typeface="Calibri" panose="020F0502020204030204" pitchFamily="34" charset="0"/>
                <a:cs typeface="Calibri" panose="020F0502020204030204" pitchFamily="34" charset="0"/>
              </a:rPr>
              <a:t>404… für den Fall der </a:t>
            </a:r>
            <a:r>
              <a:rPr lang="en-US" dirty="0" err="1">
                <a:latin typeface="Montserrat" panose="00000500000000000000" pitchFamily="2" charset="0"/>
                <a:ea typeface="Calibri" panose="020F0502020204030204" pitchFamily="34" charset="0"/>
                <a:cs typeface="Calibri" panose="020F0502020204030204" pitchFamily="34" charset="0"/>
              </a:rPr>
              <a:t>Fälle</a:t>
            </a:r>
            <a:endParaRPr lang="en-US" dirty="0">
              <a:latin typeface="Montserrat" panose="00000500000000000000" pitchFamily="2" charset="0"/>
              <a:ea typeface="Calibri" panose="020F0502020204030204" pitchFamily="34" charset="0"/>
              <a:cs typeface="Calibri" panose="020F0502020204030204" pitchFamily="34" charset="0"/>
            </a:endParaRPr>
          </a:p>
        </p:txBody>
      </p:sp>
      <p:pic>
        <p:nvPicPr>
          <p:cNvPr id="7" name="Grafik 6">
            <a:extLst>
              <a:ext uri="{FF2B5EF4-FFF2-40B4-BE49-F238E27FC236}">
                <a16:creationId xmlns:a16="http://schemas.microsoft.com/office/drawing/2014/main" id="{B31D9B61-F2C0-F457-CBD1-3FA6A10A46A4}"/>
              </a:ext>
            </a:extLst>
          </p:cNvPr>
          <p:cNvPicPr>
            <a:picLocks noChangeAspect="1"/>
          </p:cNvPicPr>
          <p:nvPr/>
        </p:nvPicPr>
        <p:blipFill>
          <a:blip r:embed="rId5"/>
          <a:stretch>
            <a:fillRect/>
          </a:stretch>
        </p:blipFill>
        <p:spPr>
          <a:xfrm>
            <a:off x="6096000" y="0"/>
            <a:ext cx="5718040" cy="6858000"/>
          </a:xfrm>
          <a:prstGeom prst="rect">
            <a:avLst/>
          </a:prstGeom>
        </p:spPr>
      </p:pic>
      <p:sp>
        <p:nvSpPr>
          <p:cNvPr id="8" name="Rechteck 7">
            <a:extLst>
              <a:ext uri="{FF2B5EF4-FFF2-40B4-BE49-F238E27FC236}">
                <a16:creationId xmlns:a16="http://schemas.microsoft.com/office/drawing/2014/main" id="{C2251C25-F37E-26E2-1B31-4C980B051342}"/>
              </a:ext>
            </a:extLst>
          </p:cNvPr>
          <p:cNvSpPr/>
          <p:nvPr/>
        </p:nvSpPr>
        <p:spPr>
          <a:xfrm>
            <a:off x="377960" y="2206848"/>
            <a:ext cx="5445953" cy="3618765"/>
          </a:xfrm>
          <a:prstGeom prst="rect">
            <a:avLst/>
          </a:prstGeom>
          <a:solidFill>
            <a:schemeClr val="tx2"/>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lang="de-DE" sz="2000" b="1" dirty="0">
                <a:solidFill>
                  <a:schemeClr val="tx1"/>
                </a:solidFill>
              </a:rPr>
              <a:t>In den drei Punkten neben einem Eintrag gibt es den Versionsverlauf, wo alle Änderungen nachgehalten werden können.</a:t>
            </a:r>
          </a:p>
        </p:txBody>
      </p:sp>
    </p:spTree>
    <p:extLst>
      <p:ext uri="{BB962C8B-B14F-4D97-AF65-F5344CB8AC3E}">
        <p14:creationId xmlns:p14="http://schemas.microsoft.com/office/powerpoint/2010/main" val="4204183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LASTSLIDEVIEWED" val="2145706804,1,Slide2145706549"/>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wC">
  <a:themeElements>
    <a:clrScheme name="BI or DIE Colors">
      <a:dk1>
        <a:sysClr val="windowText" lastClr="000000"/>
      </a:dk1>
      <a:lt1>
        <a:sysClr val="window" lastClr="FFFFFF"/>
      </a:lt1>
      <a:dk2>
        <a:srgbClr val="F2C811"/>
      </a:dk2>
      <a:lt2>
        <a:srgbClr val="F8F8F8"/>
      </a:lt2>
      <a:accent1>
        <a:srgbClr val="06D6A0"/>
      </a:accent1>
      <a:accent2>
        <a:srgbClr val="FF0060"/>
      </a:accent2>
      <a:accent3>
        <a:srgbClr val="F09B10"/>
      </a:accent3>
      <a:accent4>
        <a:srgbClr val="0B66C2"/>
      </a:accent4>
      <a:accent5>
        <a:srgbClr val="EC92F9"/>
      </a:accent5>
      <a:accent6>
        <a:srgbClr val="02B9F2"/>
      </a:accent6>
      <a:hlink>
        <a:srgbClr val="595959"/>
      </a:hlink>
      <a:folHlink>
        <a:srgbClr val="F2C811"/>
      </a:folHlink>
    </a:clrScheme>
    <a:fontScheme name="PwC Fonts">
      <a:majorFont>
        <a:latin typeface="Georgia"/>
        <a:ea typeface=""/>
        <a:cs typeface=""/>
      </a:majorFont>
      <a:minorFont>
        <a:latin typeface="Arial"/>
        <a:ea typeface=""/>
        <a:cs typeface=""/>
      </a:minorFont>
    </a:fontScheme>
    <a:fmtScheme name="PwC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chemeClr val="dk1"/>
        </a:effectRef>
        <a:fontRef idx="minor">
          <a:schemeClr val="lt1"/>
        </a:fontRef>
      </a:style>
    </a:spDef>
    <a:lnDef>
      <a:spPr>
        <a:ln w="12700" cap="sq"/>
      </a:spPr>
      <a:bodyPr/>
      <a:lstStyle/>
      <a:style>
        <a:lnRef idx="1">
          <a:schemeClr val="accent1"/>
        </a:lnRef>
        <a:fillRef idx="0">
          <a:schemeClr val="accent1"/>
        </a:fillRef>
        <a:effectRef idx="0">
          <a:schemeClr val="dk1"/>
        </a:effectRef>
        <a:fontRef idx="minor">
          <a:schemeClr val="lt1"/>
        </a:fontRef>
      </a:style>
    </a:lnDef>
    <a:txDef>
      <a:spPr>
        <a:noFill/>
      </a:spPr>
      <a:bodyPr wrap="square" lIns="0" tIns="0" rIns="0" bIns="0" rtlCol="0">
        <a:spAutoFit/>
      </a:bodyPr>
      <a:lstStyle>
        <a:defPPr>
          <a:lnSpc>
            <a:spcPct val="100000"/>
          </a:lnSpc>
          <a:spcAft>
            <a:spcPts val="600"/>
          </a:spcAft>
          <a:buSzPct val="100000"/>
          <a:defRPr sz="1600" dirty="0" err="1" smtClean="0"/>
        </a:defPPr>
      </a:lstStyle>
    </a:txDef>
  </a:objectDefaults>
  <a:extraClrSchemeLst/>
  <a:custClrLst>
    <a:custClr name="Dark Orange 2">
      <a:srgbClr val="571F01"/>
    </a:custClr>
    <a:custClr name="Dark Orange 1">
      <a:srgbClr val="933401"/>
    </a:custClr>
    <a:custClr name="Primary Orange">
      <a:srgbClr val="D04A02"/>
    </a:custClr>
    <a:custClr name="Light Orange 1">
      <a:srgbClr val="FD6412"/>
    </a:custClr>
    <a:custClr name="Light Orange 2">
      <a:srgbClr val="FEB791"/>
    </a:custClr>
    <a:custClr name="Dark Tangerine 2">
      <a:srgbClr val="714300"/>
    </a:custClr>
    <a:custClr name="Dark Tangerine 1">
      <a:srgbClr val="AE6800"/>
    </a:custClr>
    <a:custClr name="Primary Tangerine">
      <a:srgbClr val="EB8C00"/>
    </a:custClr>
    <a:custClr name="Light Tangerine 1">
      <a:srgbClr val="FFA929"/>
    </a:custClr>
    <a:custClr name="Light Tangerine 2">
      <a:srgbClr val="FFDCA9"/>
    </a:custClr>
    <a:custClr name="Dark Yellow 2">
      <a:srgbClr val="855F00"/>
    </a:custClr>
    <a:custClr name="Dark Yellow 1">
      <a:srgbClr val="C28A00"/>
    </a:custClr>
    <a:custClr name="Primary Yellow">
      <a:srgbClr val="FFB600"/>
    </a:custClr>
    <a:custClr name="Light Yellow 1">
      <a:srgbClr val="FFC83D"/>
    </a:custClr>
    <a:custClr name="Light Yellow 2">
      <a:srgbClr val="FFECBD"/>
    </a:custClr>
    <a:custClr name="Dark Rose 2">
      <a:srgbClr val="6E2A35"/>
    </a:custClr>
    <a:custClr name="Dark Rose 1">
      <a:srgbClr val="A43E50"/>
    </a:custClr>
    <a:custClr name="Primary Rose">
      <a:srgbClr val="DB536A"/>
    </a:custClr>
    <a:custClr name="Light Rose 1">
      <a:srgbClr val="E27588"/>
    </a:custClr>
    <a:custClr name="Light Rose 2">
      <a:srgbClr val="F1BAC3"/>
    </a:custClr>
    <a:custClr name="Dark Red 2">
      <a:srgbClr val="741910"/>
    </a:custClr>
    <a:custClr name="Dark Red 1">
      <a:srgbClr val="AA2417"/>
    </a:custClr>
    <a:custClr name="Primary Red">
      <a:srgbClr val="E0301E"/>
    </a:custClr>
    <a:custClr name="Light Red 1">
      <a:srgbClr val="E86153"/>
    </a:custClr>
    <a:custClr name="Light Red 2">
      <a:srgbClr val="F7C8C4"/>
    </a:custClr>
    <a:custClr name="Black">
      <a:srgbClr val="000000"/>
    </a:custClr>
    <a:custClr name="Dark Grey">
      <a:srgbClr val="2D2D2D"/>
    </a:custClr>
    <a:custClr name="Medium Grey">
      <a:srgbClr val="464646"/>
    </a:custClr>
    <a:custClr name="Grey">
      <a:srgbClr val="7D7D7D"/>
    </a:custClr>
    <a:custClr name="Light Grey">
      <a:srgbClr val="DEDEDE"/>
    </a:custClr>
    <a:custClr name="Dark Purple 2">
      <a:srgbClr val="4B06B2"/>
    </a:custClr>
    <a:custClr name="Dark Purple 1">
      <a:srgbClr val="6A1CE2"/>
    </a:custClr>
    <a:custClr name="Secondary Purple">
      <a:srgbClr val="9013FE"/>
    </a:custClr>
    <a:custClr name="Light Purple 1">
      <a:srgbClr val="B15AFE"/>
    </a:custClr>
    <a:custClr name="Light Purple 2">
      <a:srgbClr val="DEB8FF"/>
    </a:custClr>
    <a:custClr name="Dark Blue 2">
      <a:srgbClr val="003DAB"/>
    </a:custClr>
    <a:custClr name="Dark Blue 1">
      <a:srgbClr val="0060D7"/>
    </a:custClr>
    <a:custClr name="Secondary Blue">
      <a:srgbClr val="0089EB"/>
    </a:custClr>
    <a:custClr name="Light Blue 1">
      <a:srgbClr val="4DACF1"/>
    </a:custClr>
    <a:custClr name="Light Blue 2">
      <a:srgbClr val="B3DCF9"/>
    </a:custClr>
    <a:custClr name="Dark Green 2">
      <a:srgbClr val="175C2C"/>
    </a:custClr>
    <a:custClr name="Dark Green 1">
      <a:srgbClr val="2C8646"/>
    </a:custClr>
    <a:custClr name="Secondary Green">
      <a:srgbClr val="4EB523"/>
    </a:custClr>
    <a:custClr name="Light Green 1">
      <a:srgbClr val="86DB4F"/>
    </a:custClr>
    <a:custClr name="Light Green 2">
      <a:srgbClr val="C4FC9F"/>
    </a:custClr>
    <a:custClr name="Status Red">
      <a:srgbClr val="E0301E"/>
    </a:custClr>
    <a:custClr name="Status Yellow">
      <a:srgbClr val="FFB600"/>
    </a:custClr>
    <a:custClr name="Status Green">
      <a:srgbClr val="175C2C"/>
    </a:custClr>
  </a:custClrLst>
  <a:extLst>
    <a:ext uri="{05A4C25C-085E-4340-85A3-A5531E510DB2}">
      <thm15:themeFamily xmlns:thm15="http://schemas.microsoft.com/office/thememl/2012/main" name="BI or DIE_PPT Template_v1.pptx" id="{6B65C24C-29D9-423D-8B13-27B7E780FFAA}" vid="{614BDD78-D670-4A11-9A07-912C0A5C614C}"/>
    </a:ext>
  </a:extLst>
</a:theme>
</file>

<file path=ppt/theme/theme2.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PwC Fonts">
      <a:majorFont>
        <a:latin typeface="Georgia"/>
        <a:ea typeface=""/>
        <a:cs typeface=""/>
      </a:majorFont>
      <a:minorFont>
        <a:latin typeface="Arial"/>
        <a:ea typeface=""/>
        <a:cs typeface=""/>
      </a:minorFont>
    </a:fontScheme>
    <a:fmtScheme name="PwC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chemeClr val="dk1"/>
        </a:effectRef>
        <a:fontRef idx="minor">
          <a:schemeClr val="lt1"/>
        </a:fontRef>
      </a:style>
    </a:spDef>
    <a:lnDef>
      <a:spPr>
        <a:ln w="12700" cap="sq"/>
      </a:spPr>
      <a:bodyPr/>
      <a:lstStyle/>
      <a:style>
        <a:lnRef idx="1">
          <a:schemeClr val="accent1"/>
        </a:lnRef>
        <a:fillRef idx="0">
          <a:schemeClr val="accent1"/>
        </a:fillRef>
        <a:effectRef idx="0">
          <a:schemeClr val="dk1"/>
        </a:effectRef>
        <a:fontRef idx="minor">
          <a:schemeClr val="lt1"/>
        </a:fontRef>
      </a:style>
    </a:lnDef>
    <a:txDef>
      <a:spPr>
        <a:noFill/>
      </a:spPr>
      <a:bodyPr wrap="square" lIns="0" tIns="0" rIns="0" bIns="0" rtlCol="0"/>
      <a:lstStyle>
        <a:defPPr marL="182880" indent="-182880">
          <a:lnSpc>
            <a:spcPct val="100000"/>
          </a:lnSpc>
          <a:spcAft>
            <a:spcPts val="600"/>
          </a:spcAft>
          <a:buSzPct val="100000"/>
          <a:buFont typeface="Arial"/>
          <a:buChar char="•"/>
          <a:defRPr sz="1600"/>
        </a:defPPr>
      </a:lstStyle>
    </a:txDef>
  </a:objectDefaults>
  <a:extraClrSchemeLst/>
  <a:custClrLst>
    <a:custClr name="Dark Orange 2">
      <a:srgbClr val="571F01"/>
    </a:custClr>
    <a:custClr name="Dark Orange 1">
      <a:srgbClr val="933401"/>
    </a:custClr>
    <a:custClr name="Primary Orange">
      <a:srgbClr val="D04A02"/>
    </a:custClr>
    <a:custClr name="Light Orange 1">
      <a:srgbClr val="FD6412"/>
    </a:custClr>
    <a:custClr name="Light Orange 2">
      <a:srgbClr val="FEB791"/>
    </a:custClr>
    <a:custClr name="Dark Tangerine 2">
      <a:srgbClr val="714300"/>
    </a:custClr>
    <a:custClr name="Dark Tangerine 1">
      <a:srgbClr val="AE6800"/>
    </a:custClr>
    <a:custClr name="Primary Tangerine">
      <a:srgbClr val="EB8C00"/>
    </a:custClr>
    <a:custClr name="Light Tangerine 1">
      <a:srgbClr val="FFA929"/>
    </a:custClr>
    <a:custClr name="Light Tangerine 2">
      <a:srgbClr val="FFDCA9"/>
    </a:custClr>
    <a:custClr name="Dark Yellow 2">
      <a:srgbClr val="855F00"/>
    </a:custClr>
    <a:custClr name="Dark Yellow 1">
      <a:srgbClr val="C28A00"/>
    </a:custClr>
    <a:custClr name="Primary Yellow">
      <a:srgbClr val="FFB600"/>
    </a:custClr>
    <a:custClr name="Light Yellow 1">
      <a:srgbClr val="FFC83D"/>
    </a:custClr>
    <a:custClr name="Light Yellow 2">
      <a:srgbClr val="FFECBD"/>
    </a:custClr>
    <a:custClr name="Dark Rose 2">
      <a:srgbClr val="6E2A35"/>
    </a:custClr>
    <a:custClr name="Dark Rose 1">
      <a:srgbClr val="A43E50"/>
    </a:custClr>
    <a:custClr name="Primary Rose">
      <a:srgbClr val="DB536A"/>
    </a:custClr>
    <a:custClr name="Light Rose 1">
      <a:srgbClr val="E27588"/>
    </a:custClr>
    <a:custClr name="Light Rose 2">
      <a:srgbClr val="F1BAC3"/>
    </a:custClr>
    <a:custClr name="Dark Red 2">
      <a:srgbClr val="741910"/>
    </a:custClr>
    <a:custClr name="Dark Red 1">
      <a:srgbClr val="AA2417"/>
    </a:custClr>
    <a:custClr name="Primary Red">
      <a:srgbClr val="E0301E"/>
    </a:custClr>
    <a:custClr name="Light Red 1">
      <a:srgbClr val="E86153"/>
    </a:custClr>
    <a:custClr name="Light Red 2">
      <a:srgbClr val="F7C8C4"/>
    </a:custClr>
    <a:custClr name="Black">
      <a:srgbClr val="000000"/>
    </a:custClr>
    <a:custClr name="Dark Grey">
      <a:srgbClr val="2D2D2D"/>
    </a:custClr>
    <a:custClr name="Medium Grey">
      <a:srgbClr val="464646"/>
    </a:custClr>
    <a:custClr name="Grey">
      <a:srgbClr val="7D7D7D"/>
    </a:custClr>
    <a:custClr name="Light Grey">
      <a:srgbClr val="DEDEDE"/>
    </a:custClr>
    <a:custClr name="Dark Purple 2">
      <a:srgbClr val="4B06B2"/>
    </a:custClr>
    <a:custClr name="Dark Purple 1">
      <a:srgbClr val="6A1CE2"/>
    </a:custClr>
    <a:custClr name="Secondary Purple">
      <a:srgbClr val="9013FE"/>
    </a:custClr>
    <a:custClr name="Light Purple 1">
      <a:srgbClr val="B15AFE"/>
    </a:custClr>
    <a:custClr name="Light Purple 2">
      <a:srgbClr val="DEB8FF"/>
    </a:custClr>
    <a:custClr name="Dark Blue 2">
      <a:srgbClr val="003DAB"/>
    </a:custClr>
    <a:custClr name="Dark Blue 1">
      <a:srgbClr val="0060D7"/>
    </a:custClr>
    <a:custClr name="Secondary Blue">
      <a:srgbClr val="0089EB"/>
    </a:custClr>
    <a:custClr name="Light Blue 1">
      <a:srgbClr val="4DACF1"/>
    </a:custClr>
    <a:custClr name="Light Blue 2">
      <a:srgbClr val="B3DCF9"/>
    </a:custClr>
    <a:custClr name="Dark Green 2">
      <a:srgbClr val="175C2C"/>
    </a:custClr>
    <a:custClr name="Dark Green 1">
      <a:srgbClr val="2C8646"/>
    </a:custClr>
    <a:custClr name="Secondary Green">
      <a:srgbClr val="4EB523"/>
    </a:custClr>
    <a:custClr name="Light Green 1">
      <a:srgbClr val="86DB4F"/>
    </a:custClr>
    <a:custClr name="Light Green 2">
      <a:srgbClr val="C4FC9F"/>
    </a:custClr>
    <a:custClr name="Status Red">
      <a:srgbClr val="E0301E"/>
    </a:custClr>
    <a:custClr name="Status Yellow">
      <a:srgbClr val="FFB600"/>
    </a:custClr>
    <a:custClr name="Status Green">
      <a:srgbClr val="175C2C"/>
    </a:custClr>
  </a:custClrLst>
</a:theme>
</file>

<file path=ppt/theme/theme3.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PwC Fonts">
      <a:majorFont>
        <a:latin typeface="Georgia"/>
        <a:ea typeface=""/>
        <a:cs typeface=""/>
      </a:majorFont>
      <a:minorFont>
        <a:latin typeface="Arial"/>
        <a:ea typeface=""/>
        <a:cs typeface=""/>
      </a:minorFont>
    </a:fontScheme>
    <a:fmtScheme name="PwC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chemeClr val="dk1"/>
        </a:effectRef>
        <a:fontRef idx="minor">
          <a:schemeClr val="lt1"/>
        </a:fontRef>
      </a:style>
    </a:spDef>
    <a:lnDef>
      <a:spPr>
        <a:ln w="12700" cap="sq"/>
      </a:spPr>
      <a:bodyPr/>
      <a:lstStyle/>
      <a:style>
        <a:lnRef idx="1">
          <a:schemeClr val="accent1"/>
        </a:lnRef>
        <a:fillRef idx="0">
          <a:schemeClr val="accent1"/>
        </a:fillRef>
        <a:effectRef idx="0">
          <a:schemeClr val="dk1"/>
        </a:effectRef>
        <a:fontRef idx="minor">
          <a:schemeClr val="lt1"/>
        </a:fontRef>
      </a:style>
    </a:lnDef>
    <a:txDef>
      <a:spPr>
        <a:noFill/>
      </a:spPr>
      <a:bodyPr wrap="square" lIns="0" tIns="0" rIns="0" bIns="0" rtlCol="0"/>
      <a:lstStyle>
        <a:defPPr marL="182880" indent="-182880">
          <a:lnSpc>
            <a:spcPct val="100000"/>
          </a:lnSpc>
          <a:spcAft>
            <a:spcPts val="600"/>
          </a:spcAft>
          <a:buSzPct val="100000"/>
          <a:buFont typeface="Arial"/>
          <a:buChar char="•"/>
          <a:defRPr sz="1600"/>
        </a:defPPr>
      </a:lstStyle>
    </a:txDef>
  </a:objectDefaults>
  <a:extraClrSchemeLst/>
  <a:custClrLst>
    <a:custClr name="Dark Orange 2">
      <a:srgbClr val="571F01"/>
    </a:custClr>
    <a:custClr name="Dark Orange 1">
      <a:srgbClr val="933401"/>
    </a:custClr>
    <a:custClr name="Primary Orange">
      <a:srgbClr val="D04A02"/>
    </a:custClr>
    <a:custClr name="Light Orange 1">
      <a:srgbClr val="FD6412"/>
    </a:custClr>
    <a:custClr name="Light Orange 2">
      <a:srgbClr val="FEB791"/>
    </a:custClr>
    <a:custClr name="Dark Tangerine 2">
      <a:srgbClr val="714300"/>
    </a:custClr>
    <a:custClr name="Dark Tangerine 1">
      <a:srgbClr val="AE6800"/>
    </a:custClr>
    <a:custClr name="Primary Tangerine">
      <a:srgbClr val="EB8C00"/>
    </a:custClr>
    <a:custClr name="Light Tangerine 1">
      <a:srgbClr val="FFA929"/>
    </a:custClr>
    <a:custClr name="Light Tangerine 2">
      <a:srgbClr val="FFDCA9"/>
    </a:custClr>
    <a:custClr name="Dark Yellow 2">
      <a:srgbClr val="855F00"/>
    </a:custClr>
    <a:custClr name="Dark Yellow 1">
      <a:srgbClr val="C28A00"/>
    </a:custClr>
    <a:custClr name="Primary Yellow">
      <a:srgbClr val="FFB600"/>
    </a:custClr>
    <a:custClr name="Light Yellow 1">
      <a:srgbClr val="FFC83D"/>
    </a:custClr>
    <a:custClr name="Light Yellow 2">
      <a:srgbClr val="FFECBD"/>
    </a:custClr>
    <a:custClr name="Dark Rose 2">
      <a:srgbClr val="6E2A35"/>
    </a:custClr>
    <a:custClr name="Dark Rose 1">
      <a:srgbClr val="A43E50"/>
    </a:custClr>
    <a:custClr name="Primary Rose">
      <a:srgbClr val="DB536A"/>
    </a:custClr>
    <a:custClr name="Light Rose 1">
      <a:srgbClr val="E27588"/>
    </a:custClr>
    <a:custClr name="Light Rose 2">
      <a:srgbClr val="F1BAC3"/>
    </a:custClr>
    <a:custClr name="Dark Red 2">
      <a:srgbClr val="741910"/>
    </a:custClr>
    <a:custClr name="Dark Red 1">
      <a:srgbClr val="AA2417"/>
    </a:custClr>
    <a:custClr name="Primary Red">
      <a:srgbClr val="E0301E"/>
    </a:custClr>
    <a:custClr name="Light Red 1">
      <a:srgbClr val="E86153"/>
    </a:custClr>
    <a:custClr name="Light Red 2">
      <a:srgbClr val="F7C8C4"/>
    </a:custClr>
    <a:custClr name="Black">
      <a:srgbClr val="000000"/>
    </a:custClr>
    <a:custClr name="Dark Grey">
      <a:srgbClr val="2D2D2D"/>
    </a:custClr>
    <a:custClr name="Medium Grey">
      <a:srgbClr val="464646"/>
    </a:custClr>
    <a:custClr name="Grey">
      <a:srgbClr val="7D7D7D"/>
    </a:custClr>
    <a:custClr name="Light Grey">
      <a:srgbClr val="DEDEDE"/>
    </a:custClr>
    <a:custClr name="Dark Purple 2">
      <a:srgbClr val="4B06B2"/>
    </a:custClr>
    <a:custClr name="Dark Purple 1">
      <a:srgbClr val="6A1CE2"/>
    </a:custClr>
    <a:custClr name="Secondary Purple">
      <a:srgbClr val="9013FE"/>
    </a:custClr>
    <a:custClr name="Light Purple 1">
      <a:srgbClr val="B15AFE"/>
    </a:custClr>
    <a:custClr name="Light Purple 2">
      <a:srgbClr val="DEB8FF"/>
    </a:custClr>
    <a:custClr name="Dark Blue 2">
      <a:srgbClr val="003DAB"/>
    </a:custClr>
    <a:custClr name="Dark Blue 1">
      <a:srgbClr val="0060D7"/>
    </a:custClr>
    <a:custClr name="Secondary Blue">
      <a:srgbClr val="0089EB"/>
    </a:custClr>
    <a:custClr name="Light Blue 1">
      <a:srgbClr val="4DACF1"/>
    </a:custClr>
    <a:custClr name="Light Blue 2">
      <a:srgbClr val="B3DCF9"/>
    </a:custClr>
    <a:custClr name="Dark Green 2">
      <a:srgbClr val="175C2C"/>
    </a:custClr>
    <a:custClr name="Dark Green 1">
      <a:srgbClr val="2C8646"/>
    </a:custClr>
    <a:custClr name="Secondary Green">
      <a:srgbClr val="4EB523"/>
    </a:custClr>
    <a:custClr name="Light Green 1">
      <a:srgbClr val="86DB4F"/>
    </a:custClr>
    <a:custClr name="Light Green 2">
      <a:srgbClr val="C4FC9F"/>
    </a:custClr>
    <a:custClr name="Status Red">
      <a:srgbClr val="E0301E"/>
    </a:custClr>
    <a:custClr name="Status Yellow">
      <a:srgbClr val="FFB600"/>
    </a:custClr>
    <a:custClr name="Status Green">
      <a:srgbClr val="175C2C"/>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73a7739-ffb5-4fef-b166-4f8774c35c3e">
      <Terms xmlns="http://schemas.microsoft.com/office/infopath/2007/PartnerControls"/>
    </lcf76f155ced4ddcb4097134ff3c332f>
    <TaxCatchAll xmlns="9f6c7e6f-ceed-4cfd-a6d9-b79455156d09" xsi:nil="true"/>
    <SharedWithUsers xmlns="9f6c7e6f-ceed-4cfd-a6d9-b79455156d09">
      <UserInfo>
        <DisplayName>Andreas Wiener</DisplayName>
        <AccountId>37</AccountId>
        <AccountType/>
      </UserInfo>
      <UserInfo>
        <DisplayName>Simon Frank</DisplayName>
        <AccountId>936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5C596AF1B3C414984AA18FB2ECCC297" ma:contentTypeVersion="18" ma:contentTypeDescription="Ein neues Dokument erstellen." ma:contentTypeScope="" ma:versionID="ac6f6b05087968e57d49f2325d49f277">
  <xsd:schema xmlns:xsd="http://www.w3.org/2001/XMLSchema" xmlns:xs="http://www.w3.org/2001/XMLSchema" xmlns:p="http://schemas.microsoft.com/office/2006/metadata/properties" xmlns:ns2="c73a7739-ffb5-4fef-b166-4f8774c35c3e" xmlns:ns3="9f6c7e6f-ceed-4cfd-a6d9-b79455156d09" targetNamespace="http://schemas.microsoft.com/office/2006/metadata/properties" ma:root="true" ma:fieldsID="db83fdb0de9b8e0aa5614954e666dbd9" ns2:_="" ns3:_="">
    <xsd:import namespace="c73a7739-ffb5-4fef-b166-4f8774c35c3e"/>
    <xsd:import namespace="9f6c7e6f-ceed-4cfd-a6d9-b79455156d0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AutoKeyPoints" minOccurs="0"/>
                <xsd:element ref="ns2:MediaServiceKeyPoint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3a7739-ffb5-4fef-b166-4f8774c35c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Bildmarkierungen" ma:readOnly="false" ma:fieldId="{5cf76f15-5ced-4ddc-b409-7134ff3c332f}" ma:taxonomyMulti="true" ma:sspId="103d77d1-d645-46fc-a1a2-3b4016463e52" ma:termSetId="09814cd3-568e-fe90-9814-8d621ff8fb84" ma:anchorId="fba54fb3-c3e1-fe81-a776-ca4b69148c4d" ma:open="true" ma:isKeyword="false">
      <xsd:complexType>
        <xsd:sequence>
          <xsd:element ref="pc:Terms" minOccurs="0" maxOccurs="1"/>
        </xsd:sequence>
      </xsd:complex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6c7e6f-ceed-4cfd-a6d9-b79455156d09"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element name="TaxCatchAll" ma:index="19" nillable="true" ma:displayName="Taxonomy Catch All Column" ma:hidden="true" ma:list="{4d700646-45d0-435e-b4e2-8410d2fdb2a1}" ma:internalName="TaxCatchAll" ma:showField="CatchAllData" ma:web="9f6c7e6f-ceed-4cfd-a6d9-b79455156d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7BD98D-E76A-4296-ABCC-8F897274E9A3}">
  <ds:schemaRefs>
    <ds:schemaRef ds:uri="9f6c7e6f-ceed-4cfd-a6d9-b79455156d09"/>
    <ds:schemaRef ds:uri="http://www.w3.org/XML/1998/namespace"/>
    <ds:schemaRef ds:uri="http://purl.org/dc/terms/"/>
    <ds:schemaRef ds:uri="http://purl.org/dc/elements/1.1/"/>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c73a7739-ffb5-4fef-b166-4f8774c35c3e"/>
    <ds:schemaRef ds:uri="http://schemas.microsoft.com/office/2006/metadata/properties"/>
  </ds:schemaRefs>
</ds:datastoreItem>
</file>

<file path=customXml/itemProps2.xml><?xml version="1.0" encoding="utf-8"?>
<ds:datastoreItem xmlns:ds="http://schemas.openxmlformats.org/officeDocument/2006/customXml" ds:itemID="{2765F16E-D029-4065-9AF3-81AEDA87943F}">
  <ds:schemaRefs>
    <ds:schemaRef ds:uri="9f6c7e6f-ceed-4cfd-a6d9-b79455156d09"/>
    <ds:schemaRef ds:uri="c73a7739-ffb5-4fef-b166-4f8774c35c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142E8D-4B7A-4699-BA35-C74A833BD1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 or DIE_PPT Template_v1</Template>
  <TotalTime>0</TotalTime>
  <Words>407</Words>
  <Application>Microsoft Office PowerPoint</Application>
  <PresentationFormat>Breitbild</PresentationFormat>
  <Paragraphs>69</Paragraphs>
  <Slides>14</Slides>
  <Notes>0</Notes>
  <HiddenSlides>6</HiddenSlides>
  <MMClips>0</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14</vt:i4>
      </vt:variant>
    </vt:vector>
  </HeadingPairs>
  <TitlesOfParts>
    <vt:vector size="19" baseType="lpstr">
      <vt:lpstr>Arial</vt:lpstr>
      <vt:lpstr>Georgia</vt:lpstr>
      <vt:lpstr>Montserrat</vt:lpstr>
      <vt:lpstr>PwC</vt:lpstr>
      <vt:lpstr>think-cell Slide</vt:lpstr>
      <vt:lpstr>PowerPoint-Präsentation</vt:lpstr>
      <vt:lpstr>Anwendungsfall</vt:lpstr>
      <vt:lpstr>Anwendungsfall</vt:lpstr>
      <vt:lpstr>Anwendungsfall – Grobe Planung</vt:lpstr>
      <vt:lpstr>Und jetzt…</vt:lpstr>
      <vt:lpstr>Und jetzt…</vt:lpstr>
      <vt:lpstr>404… für den Fall der Fälle</vt:lpstr>
      <vt:lpstr>404… für den Fall der Fälle</vt:lpstr>
      <vt:lpstr>404… für den Fall der Fälle</vt:lpstr>
      <vt:lpstr>404… für den Fall der Fälle</vt:lpstr>
      <vt:lpstr>404… für den Fall der Fälle</vt:lpstr>
      <vt:lpstr>404… für den Fall der Fälle</vt:lpstr>
      <vt:lpstr>It’s magic!</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Ulrik Harnisch</dc:creator>
  <cp:keywords/>
  <dc:description/>
  <cp:lastModifiedBy>Ulrik Harnisch</cp:lastModifiedBy>
  <cp:revision>1</cp:revision>
  <cp:lastPrinted>2024-02-21T12:28:52Z</cp:lastPrinted>
  <dcterms:created xsi:type="dcterms:W3CDTF">2024-11-11T16:54:37Z</dcterms:created>
  <dcterms:modified xsi:type="dcterms:W3CDTF">2024-11-14T14:38:06Z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B template type">
    <vt:lpwstr>PwC16x9</vt:lpwstr>
  </property>
  <property fmtid="{D5CDD505-2E9C-101B-9397-08002B2CF9AE}" pid="3" name="TB template version">
    <vt:lpwstr>6</vt:lpwstr>
  </property>
  <property fmtid="{D5CDD505-2E9C-101B-9397-08002B2CF9AE}" pid="4" name="TB template release">
    <vt:lpwstr>5</vt:lpwstr>
  </property>
  <property fmtid="{D5CDD505-2E9C-101B-9397-08002B2CF9AE}" pid="5" name="ContentTypeId">
    <vt:lpwstr>0x01010085C596AF1B3C414984AA18FB2ECCC297</vt:lpwstr>
  </property>
  <property fmtid="{D5CDD505-2E9C-101B-9397-08002B2CF9AE}" pid="6" name="MediaServiceImageTags">
    <vt:lpwstr/>
  </property>
</Properties>
</file>